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3.jpg" ContentType="image/jpeg"/>
  <Override PartName="/ppt/notesSlides/notesSlide1.xml" ContentType="application/vnd.openxmlformats-officedocument.presentationml.notesSlide+xml"/>
  <Override PartName="/ppt/media/image40.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71" r:id="rId3"/>
    <p:sldId id="270" r:id="rId4"/>
    <p:sldId id="257" r:id="rId5"/>
    <p:sldId id="258" r:id="rId6"/>
    <p:sldId id="259" r:id="rId7"/>
    <p:sldId id="260" r:id="rId8"/>
    <p:sldId id="261" r:id="rId9"/>
    <p:sldId id="262" r:id="rId10"/>
    <p:sldId id="263" r:id="rId11"/>
    <p:sldId id="264" r:id="rId12"/>
    <p:sldId id="265" r:id="rId13"/>
    <p:sldId id="266" r:id="rId14"/>
    <p:sldId id="267" r:id="rId15"/>
    <p:sldId id="268" r:id="rId16"/>
    <p:sldId id="272" r:id="rId17"/>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946"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4BBB8F24-CCD6-41C4-ACDE-44B143600866}" type="datetimeFigureOut">
              <a:rPr lang="en-IN" smtClean="0"/>
              <a:t>03-08-2024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337EC0B3-FF30-4F7F-BEC0-D17A4F9623F1}" type="slidenum">
              <a:rPr lang="en-IN" smtClean="0"/>
              <a:t>‹#›</a:t>
            </a:fld>
            <a:endParaRPr lang="en-IN"/>
          </a:p>
        </p:txBody>
      </p:sp>
    </p:spTree>
    <p:extLst>
      <p:ext uri="{BB962C8B-B14F-4D97-AF65-F5344CB8AC3E}">
        <p14:creationId xmlns:p14="http://schemas.microsoft.com/office/powerpoint/2010/main" val="157805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EC0B3-FF30-4F7F-BEC0-D17A4F9623F1}" type="slidenum">
              <a:rPr lang="en-IN" smtClean="0"/>
              <a:t>2</a:t>
            </a:fld>
            <a:endParaRPr lang="en-IN"/>
          </a:p>
        </p:txBody>
      </p:sp>
    </p:spTree>
    <p:extLst>
      <p:ext uri="{BB962C8B-B14F-4D97-AF65-F5344CB8AC3E}">
        <p14:creationId xmlns:p14="http://schemas.microsoft.com/office/powerpoint/2010/main" val="181428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3550" b="1" i="0">
                <a:solidFill>
                  <a:schemeClr val="bg1"/>
                </a:solidFill>
                <a:latin typeface="Cambria"/>
                <a:cs typeface="Cambri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50" b="1"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50" b="1" i="0">
                <a:solidFill>
                  <a:schemeClr val="bg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334998" y="1142997"/>
            <a:ext cx="6467474" cy="8001000"/>
          </a:xfrm>
          <a:prstGeom prst="rect">
            <a:avLst/>
          </a:prstGeom>
        </p:spPr>
      </p:pic>
      <p:pic>
        <p:nvPicPr>
          <p:cNvPr id="18" name="bg object 18"/>
          <p:cNvPicPr/>
          <p:nvPr/>
        </p:nvPicPr>
        <p:blipFill>
          <a:blip r:embed="rId3" cstate="print"/>
          <a:stretch>
            <a:fillRect/>
          </a:stretch>
        </p:blipFill>
        <p:spPr>
          <a:xfrm>
            <a:off x="10601731" y="2869311"/>
            <a:ext cx="2193518" cy="308800"/>
          </a:xfrm>
          <a:prstGeom prst="rect">
            <a:avLst/>
          </a:prstGeom>
        </p:spPr>
      </p:pic>
      <p:sp>
        <p:nvSpPr>
          <p:cNvPr id="2" name="Holder 2"/>
          <p:cNvSpPr>
            <a:spLocks noGrp="1"/>
          </p:cNvSpPr>
          <p:nvPr>
            <p:ph type="title"/>
          </p:nvPr>
        </p:nvSpPr>
        <p:spPr/>
        <p:txBody>
          <a:bodyPr lIns="0" tIns="0" rIns="0" bIns="0"/>
          <a:lstStyle>
            <a:lvl1pPr>
              <a:defRPr sz="3550" b="1"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4" y="-1"/>
            <a:ext cx="10488295" cy="10287000"/>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1062504" y="2026926"/>
            <a:ext cx="5607684" cy="567055"/>
          </a:xfrm>
          <a:prstGeom prst="rect">
            <a:avLst/>
          </a:prstGeom>
        </p:spPr>
        <p:txBody>
          <a:bodyPr wrap="square" lIns="0" tIns="0" rIns="0" bIns="0">
            <a:spAutoFit/>
          </a:bodyPr>
          <a:lstStyle>
            <a:lvl1pPr>
              <a:defRPr sz="3550" b="1" i="0">
                <a:solidFill>
                  <a:schemeClr val="bg1"/>
                </a:solidFill>
                <a:latin typeface="Cambria"/>
                <a:cs typeface="Cambri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6.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85E283-D482-3B8C-45E1-9B66694C5CD7}"/>
              </a:ext>
            </a:extLst>
          </p:cNvPr>
          <p:cNvSpPr>
            <a:spLocks noGrp="1"/>
          </p:cNvSpPr>
          <p:nvPr>
            <p:ph type="title"/>
          </p:nvPr>
        </p:nvSpPr>
        <p:spPr/>
        <p:txBody>
          <a:bodyPr/>
          <a:lstStyle/>
          <a:p>
            <a:endParaRPr lang="en-IN"/>
          </a:p>
        </p:txBody>
      </p:sp>
      <p:sp>
        <p:nvSpPr>
          <p:cNvPr id="9" name="Text Placeholder 8">
            <a:extLst>
              <a:ext uri="{FF2B5EF4-FFF2-40B4-BE49-F238E27FC236}">
                <a16:creationId xmlns:a16="http://schemas.microsoft.com/office/drawing/2014/main" id="{D06CAD1D-C56F-9662-DFB9-2743BD51C264}"/>
              </a:ext>
            </a:extLst>
          </p:cNvPr>
          <p:cNvSpPr>
            <a:spLocks noGrp="1"/>
          </p:cNvSpPr>
          <p:nvPr>
            <p:ph type="body" idx="1"/>
          </p:nvPr>
        </p:nvSpPr>
        <p:spPr/>
        <p:txBody>
          <a:bodyPr/>
          <a:lstStyle/>
          <a:p>
            <a:endParaRPr lang="en-IN" dirty="0"/>
          </a:p>
        </p:txBody>
      </p:sp>
      <p:pic>
        <p:nvPicPr>
          <p:cNvPr id="11" name="Picture 10">
            <a:extLst>
              <a:ext uri="{FF2B5EF4-FFF2-40B4-BE49-F238E27FC236}">
                <a16:creationId xmlns:a16="http://schemas.microsoft.com/office/drawing/2014/main" id="{4F833530-0EA1-1061-2834-A40614CB4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 y="0"/>
            <a:ext cx="18305639" cy="10296922"/>
          </a:xfrm>
          <a:prstGeom prst="rect">
            <a:avLst/>
          </a:prstGeom>
        </p:spPr>
      </p:pic>
      <p:sp>
        <p:nvSpPr>
          <p:cNvPr id="19" name="Rectangle 18">
            <a:extLst>
              <a:ext uri="{FF2B5EF4-FFF2-40B4-BE49-F238E27FC236}">
                <a16:creationId xmlns:a16="http://schemas.microsoft.com/office/drawing/2014/main" id="{B5D5ED4E-D441-04C1-6F0F-54348178E2D4}"/>
              </a:ext>
            </a:extLst>
          </p:cNvPr>
          <p:cNvSpPr/>
          <p:nvPr/>
        </p:nvSpPr>
        <p:spPr>
          <a:xfrm>
            <a:off x="9462484" y="5767832"/>
            <a:ext cx="6955751" cy="923330"/>
          </a:xfrm>
          <a:prstGeom prst="rect">
            <a:avLst/>
          </a:prstGeom>
          <a:solidFill>
            <a:schemeClr val="tx1">
              <a:lumMod val="75000"/>
              <a:lumOff val="25000"/>
            </a:schemeClr>
          </a:solid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Bodoni MT" panose="02070603080606020203" pitchFamily="18" charset="0"/>
              </a:rPr>
              <a:t>Data Analytics </a:t>
            </a:r>
            <a:r>
              <a:rPr lang="en-US" sz="5400" b="0" cap="none" spc="0" dirty="0" err="1">
                <a:ln w="0"/>
                <a:solidFill>
                  <a:schemeClr val="tx1"/>
                </a:solidFill>
                <a:effectLst>
                  <a:outerShdw blurRad="38100" dist="19050" dir="2700000" algn="tl" rotWithShape="0">
                    <a:schemeClr val="dk1">
                      <a:alpha val="40000"/>
                    </a:schemeClr>
                  </a:outerShdw>
                </a:effectLst>
                <a:latin typeface="Bodoni MT" panose="02070603080606020203" pitchFamily="18" charset="0"/>
              </a:rPr>
              <a:t>Projcet</a:t>
            </a:r>
            <a:endParaRPr lang="en-US" sz="5400" b="0" cap="none" spc="0" dirty="0">
              <a:ln w="0"/>
              <a:solidFill>
                <a:schemeClr val="tx1"/>
              </a:solidFill>
              <a:effectLst>
                <a:outerShdw blurRad="38100" dist="19050" dir="2700000" algn="tl" rotWithShape="0">
                  <a:schemeClr val="dk1">
                    <a:alpha val="40000"/>
                  </a:schemeClr>
                </a:outerShdw>
              </a:effectLst>
              <a:latin typeface="Bodoni MT" panose="020706030806060202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30775" y="1419873"/>
            <a:ext cx="3148330" cy="1240790"/>
          </a:xfrm>
          <a:prstGeom prst="rect">
            <a:avLst/>
          </a:prstGeom>
        </p:spPr>
        <p:txBody>
          <a:bodyPr vert="horz" wrap="square" lIns="0" tIns="7620" rIns="0" bIns="0" rtlCol="0">
            <a:spAutoFit/>
          </a:bodyPr>
          <a:lstStyle/>
          <a:p>
            <a:pPr marL="46355" marR="5080" indent="-34290">
              <a:lnSpc>
                <a:spcPct val="101299"/>
              </a:lnSpc>
              <a:spcBef>
                <a:spcPts val="60"/>
              </a:spcBef>
            </a:pPr>
            <a:r>
              <a:rPr sz="3950" spc="60" dirty="0">
                <a:solidFill>
                  <a:srgbClr val="000000"/>
                </a:solidFill>
              </a:rPr>
              <a:t>Supply</a:t>
            </a:r>
            <a:r>
              <a:rPr sz="3950" spc="-45" dirty="0">
                <a:solidFill>
                  <a:srgbClr val="000000"/>
                </a:solidFill>
              </a:rPr>
              <a:t> </a:t>
            </a:r>
            <a:r>
              <a:rPr sz="3950" spc="90" dirty="0">
                <a:solidFill>
                  <a:srgbClr val="000000"/>
                </a:solidFill>
              </a:rPr>
              <a:t>Chain </a:t>
            </a:r>
            <a:r>
              <a:rPr sz="3950" spc="-10" dirty="0">
                <a:solidFill>
                  <a:srgbClr val="000000"/>
                </a:solidFill>
              </a:rPr>
              <a:t>Optimization</a:t>
            </a:r>
            <a:endParaRPr sz="3950"/>
          </a:p>
        </p:txBody>
      </p:sp>
      <p:pic>
        <p:nvPicPr>
          <p:cNvPr id="3" name="object 3"/>
          <p:cNvPicPr/>
          <p:nvPr/>
        </p:nvPicPr>
        <p:blipFill>
          <a:blip r:embed="rId2" cstate="print"/>
          <a:stretch>
            <a:fillRect/>
          </a:stretch>
        </p:blipFill>
        <p:spPr>
          <a:xfrm>
            <a:off x="3384245" y="2950057"/>
            <a:ext cx="2168423" cy="308800"/>
          </a:xfrm>
          <a:prstGeom prst="rect">
            <a:avLst/>
          </a:prstGeom>
        </p:spPr>
      </p:pic>
      <p:sp>
        <p:nvSpPr>
          <p:cNvPr id="4" name="object 4"/>
          <p:cNvSpPr txBox="1"/>
          <p:nvPr/>
        </p:nvSpPr>
        <p:spPr>
          <a:xfrm>
            <a:off x="1917052" y="2869286"/>
            <a:ext cx="1383030" cy="402590"/>
          </a:xfrm>
          <a:prstGeom prst="rect">
            <a:avLst/>
          </a:prstGeom>
        </p:spPr>
        <p:txBody>
          <a:bodyPr vert="horz" wrap="square" lIns="0" tIns="15875" rIns="0" bIns="0" rtlCol="0">
            <a:spAutoFit/>
          </a:bodyPr>
          <a:lstStyle/>
          <a:p>
            <a:pPr marL="12700">
              <a:lnSpc>
                <a:spcPct val="100000"/>
              </a:lnSpc>
              <a:spcBef>
                <a:spcPts val="125"/>
              </a:spcBef>
            </a:pPr>
            <a:r>
              <a:rPr sz="2450" spc="-10" dirty="0">
                <a:latin typeface="Verdana"/>
                <a:cs typeface="Verdana"/>
              </a:rPr>
              <a:t>Effective</a:t>
            </a:r>
            <a:endParaRPr sz="2450">
              <a:latin typeface="Verdana"/>
              <a:cs typeface="Verdana"/>
            </a:endParaRPr>
          </a:p>
        </p:txBody>
      </p:sp>
      <p:sp>
        <p:nvSpPr>
          <p:cNvPr id="5" name="object 5"/>
          <p:cNvSpPr txBox="1"/>
          <p:nvPr/>
        </p:nvSpPr>
        <p:spPr>
          <a:xfrm>
            <a:off x="5619057" y="2869286"/>
            <a:ext cx="2059939" cy="402590"/>
          </a:xfrm>
          <a:prstGeom prst="rect">
            <a:avLst/>
          </a:prstGeom>
        </p:spPr>
        <p:txBody>
          <a:bodyPr vert="horz" wrap="square" lIns="0" tIns="15875" rIns="0" bIns="0" rtlCol="0">
            <a:spAutoFit/>
          </a:bodyPr>
          <a:lstStyle/>
          <a:p>
            <a:pPr marL="12700">
              <a:lnSpc>
                <a:spcPct val="100000"/>
              </a:lnSpc>
              <a:spcBef>
                <a:spcPts val="125"/>
              </a:spcBef>
            </a:pPr>
            <a:r>
              <a:rPr sz="2450" spc="70" dirty="0">
                <a:latin typeface="Verdana"/>
                <a:cs typeface="Verdana"/>
              </a:rPr>
              <a:t>can</a:t>
            </a:r>
            <a:r>
              <a:rPr sz="2450" spc="-210" dirty="0">
                <a:latin typeface="Verdana"/>
                <a:cs typeface="Verdana"/>
              </a:rPr>
              <a:t> </a:t>
            </a:r>
            <a:r>
              <a:rPr sz="2450" spc="50" dirty="0">
                <a:latin typeface="Verdana"/>
                <a:cs typeface="Verdana"/>
              </a:rPr>
              <a:t>enhance</a:t>
            </a:r>
            <a:endParaRPr sz="2450">
              <a:latin typeface="Verdana"/>
              <a:cs typeface="Verdana"/>
            </a:endParaRPr>
          </a:p>
        </p:txBody>
      </p:sp>
      <p:sp>
        <p:nvSpPr>
          <p:cNvPr id="6" name="object 6"/>
          <p:cNvSpPr txBox="1"/>
          <p:nvPr/>
        </p:nvSpPr>
        <p:spPr>
          <a:xfrm>
            <a:off x="1485455" y="3246476"/>
            <a:ext cx="6193155" cy="2663825"/>
          </a:xfrm>
          <a:prstGeom prst="rect">
            <a:avLst/>
          </a:prstGeom>
        </p:spPr>
        <p:txBody>
          <a:bodyPr vert="horz" wrap="square" lIns="0" tIns="9525" rIns="0" bIns="0" rtlCol="0">
            <a:spAutoFit/>
          </a:bodyPr>
          <a:lstStyle/>
          <a:p>
            <a:pPr marL="12700" marR="5080" indent="974725" algn="r">
              <a:lnSpc>
                <a:spcPct val="118000"/>
              </a:lnSpc>
              <a:spcBef>
                <a:spcPts val="75"/>
              </a:spcBef>
            </a:pPr>
            <a:r>
              <a:rPr sz="2450" spc="50" dirty="0">
                <a:latin typeface="Verdana"/>
                <a:cs typeface="Verdana"/>
              </a:rPr>
              <a:t>food</a:t>
            </a:r>
            <a:r>
              <a:rPr sz="2450" spc="-110" dirty="0">
                <a:latin typeface="Verdana"/>
                <a:cs typeface="Verdana"/>
              </a:rPr>
              <a:t> </a:t>
            </a:r>
            <a:r>
              <a:rPr sz="2450" dirty="0">
                <a:latin typeface="Verdana"/>
                <a:cs typeface="Verdana"/>
              </a:rPr>
              <a:t>supply</a:t>
            </a:r>
            <a:r>
              <a:rPr sz="2450" spc="-110" dirty="0">
                <a:latin typeface="Verdana"/>
                <a:cs typeface="Verdana"/>
              </a:rPr>
              <a:t> </a:t>
            </a:r>
            <a:r>
              <a:rPr sz="2450" dirty="0">
                <a:latin typeface="Verdana"/>
                <a:cs typeface="Verdana"/>
              </a:rPr>
              <a:t>chains</a:t>
            </a:r>
            <a:r>
              <a:rPr sz="2450" spc="-110" dirty="0">
                <a:latin typeface="Verdana"/>
                <a:cs typeface="Verdana"/>
              </a:rPr>
              <a:t> </a:t>
            </a:r>
            <a:r>
              <a:rPr sz="2450" spc="-10" dirty="0">
                <a:latin typeface="Verdana"/>
                <a:cs typeface="Verdana"/>
              </a:rPr>
              <a:t>by</a:t>
            </a:r>
            <a:r>
              <a:rPr sz="2450" spc="-110" dirty="0">
                <a:latin typeface="Verdana"/>
                <a:cs typeface="Verdana"/>
              </a:rPr>
              <a:t> </a:t>
            </a:r>
            <a:r>
              <a:rPr sz="2450" spc="-10" dirty="0">
                <a:latin typeface="Verdana"/>
                <a:cs typeface="Verdana"/>
              </a:rPr>
              <a:t>identifying </a:t>
            </a:r>
            <a:r>
              <a:rPr sz="2450" dirty="0">
                <a:latin typeface="Verdana"/>
                <a:cs typeface="Verdana"/>
              </a:rPr>
              <a:t>inefﬁciencies</a:t>
            </a:r>
            <a:r>
              <a:rPr sz="2450" spc="-75" dirty="0">
                <a:latin typeface="Verdana"/>
                <a:cs typeface="Verdana"/>
              </a:rPr>
              <a:t> </a:t>
            </a:r>
            <a:r>
              <a:rPr sz="2450" spc="75" dirty="0">
                <a:latin typeface="Verdana"/>
                <a:cs typeface="Verdana"/>
              </a:rPr>
              <a:t>and</a:t>
            </a:r>
            <a:r>
              <a:rPr sz="2450" spc="-70" dirty="0">
                <a:latin typeface="Verdana"/>
                <a:cs typeface="Verdana"/>
              </a:rPr>
              <a:t> </a:t>
            </a:r>
            <a:r>
              <a:rPr sz="2450" spc="-10" dirty="0">
                <a:latin typeface="Verdana"/>
                <a:cs typeface="Verdana"/>
              </a:rPr>
              <a:t>bottlenecks. </a:t>
            </a:r>
            <a:r>
              <a:rPr sz="2450" dirty="0">
                <a:latin typeface="Verdana"/>
                <a:cs typeface="Verdana"/>
              </a:rPr>
              <a:t>Streamlining</a:t>
            </a:r>
            <a:r>
              <a:rPr sz="2450" spc="-50" dirty="0">
                <a:latin typeface="Verdana"/>
                <a:cs typeface="Verdana"/>
              </a:rPr>
              <a:t> </a:t>
            </a:r>
            <a:r>
              <a:rPr sz="2450" dirty="0">
                <a:latin typeface="Verdana"/>
                <a:cs typeface="Verdana"/>
              </a:rPr>
              <a:t>these</a:t>
            </a:r>
            <a:r>
              <a:rPr sz="2450" spc="-50" dirty="0">
                <a:latin typeface="Verdana"/>
                <a:cs typeface="Verdana"/>
              </a:rPr>
              <a:t> </a:t>
            </a:r>
            <a:r>
              <a:rPr sz="2450" spc="-10" dirty="0">
                <a:latin typeface="Verdana"/>
                <a:cs typeface="Verdana"/>
              </a:rPr>
              <a:t>processes</a:t>
            </a:r>
            <a:r>
              <a:rPr sz="2450" spc="-45" dirty="0">
                <a:latin typeface="Verdana"/>
                <a:cs typeface="Verdana"/>
              </a:rPr>
              <a:t> </a:t>
            </a:r>
            <a:r>
              <a:rPr sz="2450" spc="-10" dirty="0">
                <a:latin typeface="Verdana"/>
                <a:cs typeface="Verdana"/>
              </a:rPr>
              <a:t>ensures </a:t>
            </a:r>
            <a:r>
              <a:rPr sz="2450" dirty="0">
                <a:latin typeface="Verdana"/>
                <a:cs typeface="Verdana"/>
              </a:rPr>
              <a:t>that</a:t>
            </a:r>
            <a:r>
              <a:rPr sz="2450" spc="-160" dirty="0">
                <a:latin typeface="Verdana"/>
                <a:cs typeface="Verdana"/>
              </a:rPr>
              <a:t> </a:t>
            </a:r>
            <a:r>
              <a:rPr sz="2450" spc="50" dirty="0">
                <a:latin typeface="Verdana"/>
                <a:cs typeface="Verdana"/>
              </a:rPr>
              <a:t>food</a:t>
            </a:r>
            <a:r>
              <a:rPr sz="2450" spc="-160" dirty="0">
                <a:latin typeface="Verdana"/>
                <a:cs typeface="Verdana"/>
              </a:rPr>
              <a:t> </a:t>
            </a:r>
            <a:r>
              <a:rPr sz="2450" dirty="0">
                <a:latin typeface="Verdana"/>
                <a:cs typeface="Verdana"/>
              </a:rPr>
              <a:t>reaches</a:t>
            </a:r>
            <a:r>
              <a:rPr sz="2450" spc="-155" dirty="0">
                <a:latin typeface="Verdana"/>
                <a:cs typeface="Verdana"/>
              </a:rPr>
              <a:t> </a:t>
            </a:r>
            <a:r>
              <a:rPr sz="2450" dirty="0">
                <a:latin typeface="Verdana"/>
                <a:cs typeface="Verdana"/>
              </a:rPr>
              <a:t>those</a:t>
            </a:r>
            <a:r>
              <a:rPr sz="2450" spc="-160" dirty="0">
                <a:latin typeface="Verdana"/>
                <a:cs typeface="Verdana"/>
              </a:rPr>
              <a:t> </a:t>
            </a:r>
            <a:r>
              <a:rPr sz="2450" spc="55" dirty="0">
                <a:latin typeface="Verdana"/>
                <a:cs typeface="Verdana"/>
              </a:rPr>
              <a:t>in</a:t>
            </a:r>
            <a:r>
              <a:rPr sz="2450" spc="-155" dirty="0">
                <a:latin typeface="Verdana"/>
                <a:cs typeface="Verdana"/>
              </a:rPr>
              <a:t> </a:t>
            </a:r>
            <a:r>
              <a:rPr sz="2450" spc="75" dirty="0">
                <a:latin typeface="Verdana"/>
                <a:cs typeface="Verdana"/>
              </a:rPr>
              <a:t>need</a:t>
            </a:r>
            <a:r>
              <a:rPr sz="2450" spc="-160" dirty="0">
                <a:latin typeface="Verdana"/>
                <a:cs typeface="Verdana"/>
              </a:rPr>
              <a:t> </a:t>
            </a:r>
            <a:r>
              <a:rPr sz="2450" spc="-20" dirty="0">
                <a:latin typeface="Verdana"/>
                <a:cs typeface="Verdana"/>
              </a:rPr>
              <a:t>more </a:t>
            </a:r>
            <a:r>
              <a:rPr sz="2450" spc="-35" dirty="0">
                <a:latin typeface="Verdana"/>
                <a:cs typeface="Verdana"/>
              </a:rPr>
              <a:t>quickly,</a:t>
            </a:r>
            <a:r>
              <a:rPr sz="2450" spc="-190" dirty="0">
                <a:latin typeface="Verdana"/>
                <a:cs typeface="Verdana"/>
              </a:rPr>
              <a:t> </a:t>
            </a:r>
            <a:r>
              <a:rPr sz="2450" spc="65" dirty="0">
                <a:latin typeface="Verdana"/>
                <a:cs typeface="Verdana"/>
              </a:rPr>
              <a:t>reducing</a:t>
            </a:r>
            <a:r>
              <a:rPr sz="2450" spc="-185" dirty="0">
                <a:latin typeface="Verdana"/>
                <a:cs typeface="Verdana"/>
              </a:rPr>
              <a:t> </a:t>
            </a:r>
            <a:r>
              <a:rPr sz="2450" dirty="0">
                <a:latin typeface="Verdana"/>
                <a:cs typeface="Verdana"/>
              </a:rPr>
              <a:t>waste</a:t>
            </a:r>
            <a:r>
              <a:rPr sz="2450" spc="-185" dirty="0">
                <a:latin typeface="Verdana"/>
                <a:cs typeface="Verdana"/>
              </a:rPr>
              <a:t> </a:t>
            </a:r>
            <a:r>
              <a:rPr sz="2450" spc="75" dirty="0">
                <a:latin typeface="Verdana"/>
                <a:cs typeface="Verdana"/>
              </a:rPr>
              <a:t>and</a:t>
            </a:r>
            <a:r>
              <a:rPr sz="2450" spc="-190" dirty="0">
                <a:latin typeface="Verdana"/>
                <a:cs typeface="Verdana"/>
              </a:rPr>
              <a:t> </a:t>
            </a:r>
            <a:r>
              <a:rPr sz="2450" spc="65" dirty="0">
                <a:latin typeface="Verdana"/>
                <a:cs typeface="Verdana"/>
              </a:rPr>
              <a:t>enhancing</a:t>
            </a:r>
            <a:endParaRPr sz="2450">
              <a:latin typeface="Verdana"/>
              <a:cs typeface="Verdana"/>
            </a:endParaRPr>
          </a:p>
          <a:p>
            <a:pPr marR="5080" algn="r">
              <a:lnSpc>
                <a:spcPct val="100000"/>
              </a:lnSpc>
              <a:spcBef>
                <a:spcPts val="509"/>
              </a:spcBef>
            </a:pPr>
            <a:r>
              <a:rPr sz="2450" spc="50" dirty="0">
                <a:latin typeface="Verdana"/>
                <a:cs typeface="Verdana"/>
              </a:rPr>
              <a:t>food</a:t>
            </a:r>
            <a:r>
              <a:rPr sz="2450" spc="-200" dirty="0">
                <a:latin typeface="Verdana"/>
                <a:cs typeface="Verdana"/>
              </a:rPr>
              <a:t> </a:t>
            </a:r>
            <a:r>
              <a:rPr sz="2450" spc="-10" dirty="0">
                <a:latin typeface="Verdana"/>
                <a:cs typeface="Verdana"/>
              </a:rPr>
              <a:t>security.</a:t>
            </a:r>
            <a:endParaRPr sz="2450">
              <a:latin typeface="Verdana"/>
              <a:cs typeface="Verdana"/>
            </a:endParaRPr>
          </a:p>
        </p:txBody>
      </p:sp>
      <p:pic>
        <p:nvPicPr>
          <p:cNvPr id="7" name="object 7"/>
          <p:cNvPicPr/>
          <p:nvPr/>
        </p:nvPicPr>
        <p:blipFill>
          <a:blip r:embed="rId3" cstate="print"/>
          <a:stretch>
            <a:fillRect/>
          </a:stretch>
        </p:blipFill>
        <p:spPr>
          <a:xfrm>
            <a:off x="9144000" y="1"/>
            <a:ext cx="9143847" cy="102868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9640" y="1419873"/>
            <a:ext cx="5779135" cy="1240790"/>
          </a:xfrm>
          <a:prstGeom prst="rect">
            <a:avLst/>
          </a:prstGeom>
        </p:spPr>
        <p:txBody>
          <a:bodyPr vert="horz" wrap="square" lIns="0" tIns="15875" rIns="0" bIns="0" rtlCol="0">
            <a:spAutoFit/>
          </a:bodyPr>
          <a:lstStyle/>
          <a:p>
            <a:pPr marR="5080" algn="r">
              <a:lnSpc>
                <a:spcPct val="100000"/>
              </a:lnSpc>
              <a:spcBef>
                <a:spcPts val="125"/>
              </a:spcBef>
            </a:pPr>
            <a:r>
              <a:rPr sz="3950" spc="70" dirty="0">
                <a:solidFill>
                  <a:srgbClr val="000000"/>
                </a:solidFill>
              </a:rPr>
              <a:t>Community</a:t>
            </a:r>
            <a:r>
              <a:rPr sz="3950" spc="-55" dirty="0">
                <a:solidFill>
                  <a:srgbClr val="000000"/>
                </a:solidFill>
              </a:rPr>
              <a:t> </a:t>
            </a:r>
            <a:r>
              <a:rPr sz="3950" spc="-10" dirty="0">
                <a:solidFill>
                  <a:srgbClr val="000000"/>
                </a:solidFill>
              </a:rPr>
              <a:t>Engagement</a:t>
            </a:r>
            <a:endParaRPr sz="3950"/>
          </a:p>
          <a:p>
            <a:pPr marR="5080" algn="r">
              <a:lnSpc>
                <a:spcPct val="100000"/>
              </a:lnSpc>
              <a:spcBef>
                <a:spcPts val="60"/>
              </a:spcBef>
            </a:pPr>
            <a:r>
              <a:rPr sz="3950" dirty="0">
                <a:solidFill>
                  <a:srgbClr val="000000"/>
                </a:solidFill>
              </a:rPr>
              <a:t>through</a:t>
            </a:r>
            <a:r>
              <a:rPr sz="3950" spc="175" dirty="0">
                <a:solidFill>
                  <a:srgbClr val="000000"/>
                </a:solidFill>
              </a:rPr>
              <a:t> </a:t>
            </a:r>
            <a:r>
              <a:rPr sz="3950" spc="-20" dirty="0">
                <a:solidFill>
                  <a:srgbClr val="000000"/>
                </a:solidFill>
              </a:rPr>
              <a:t>Data</a:t>
            </a:r>
            <a:endParaRPr sz="3950"/>
          </a:p>
        </p:txBody>
      </p:sp>
      <p:pic>
        <p:nvPicPr>
          <p:cNvPr id="3" name="object 3"/>
          <p:cNvPicPr/>
          <p:nvPr/>
        </p:nvPicPr>
        <p:blipFill>
          <a:blip r:embed="rId2" cstate="print"/>
          <a:stretch>
            <a:fillRect/>
          </a:stretch>
        </p:blipFill>
        <p:spPr>
          <a:xfrm>
            <a:off x="6968629" y="2950057"/>
            <a:ext cx="680732" cy="247789"/>
          </a:xfrm>
          <a:prstGeom prst="rect">
            <a:avLst/>
          </a:prstGeom>
        </p:spPr>
      </p:pic>
      <p:pic>
        <p:nvPicPr>
          <p:cNvPr id="4" name="object 4"/>
          <p:cNvPicPr/>
          <p:nvPr/>
        </p:nvPicPr>
        <p:blipFill>
          <a:blip r:embed="rId3" cstate="print"/>
          <a:stretch>
            <a:fillRect/>
          </a:stretch>
        </p:blipFill>
        <p:spPr>
          <a:xfrm>
            <a:off x="2208060" y="3388207"/>
            <a:ext cx="1500149" cy="247789"/>
          </a:xfrm>
          <a:prstGeom prst="rect">
            <a:avLst/>
          </a:prstGeom>
        </p:spPr>
      </p:pic>
      <p:sp>
        <p:nvSpPr>
          <p:cNvPr id="5" name="object 5"/>
          <p:cNvSpPr txBox="1"/>
          <p:nvPr/>
        </p:nvSpPr>
        <p:spPr>
          <a:xfrm>
            <a:off x="2044903" y="2808326"/>
            <a:ext cx="5633720" cy="3101975"/>
          </a:xfrm>
          <a:prstGeom prst="rect">
            <a:avLst/>
          </a:prstGeom>
        </p:spPr>
        <p:txBody>
          <a:bodyPr vert="horz" wrap="square" lIns="0" tIns="76835" rIns="0" bIns="0" rtlCol="0">
            <a:spAutoFit/>
          </a:bodyPr>
          <a:lstStyle/>
          <a:p>
            <a:pPr marR="86995" algn="ctr">
              <a:lnSpc>
                <a:spcPct val="100000"/>
              </a:lnSpc>
              <a:spcBef>
                <a:spcPts val="605"/>
              </a:spcBef>
            </a:pPr>
            <a:r>
              <a:rPr sz="2450" spc="95" dirty="0">
                <a:latin typeface="Verdana"/>
                <a:cs typeface="Verdana"/>
              </a:rPr>
              <a:t>Engaging</a:t>
            </a:r>
            <a:r>
              <a:rPr sz="2450" spc="-180" dirty="0">
                <a:latin typeface="Verdana"/>
                <a:cs typeface="Verdana"/>
              </a:rPr>
              <a:t> </a:t>
            </a:r>
            <a:r>
              <a:rPr sz="2450" spc="70" dirty="0">
                <a:latin typeface="Verdana"/>
                <a:cs typeface="Verdana"/>
              </a:rPr>
              <a:t>communities</a:t>
            </a:r>
            <a:r>
              <a:rPr sz="2450" spc="-175" dirty="0">
                <a:latin typeface="Verdana"/>
                <a:cs typeface="Verdana"/>
              </a:rPr>
              <a:t> </a:t>
            </a:r>
            <a:r>
              <a:rPr sz="2450" spc="30" dirty="0">
                <a:latin typeface="Verdana"/>
                <a:cs typeface="Verdana"/>
              </a:rPr>
              <a:t>in</a:t>
            </a:r>
            <a:endParaRPr sz="2450">
              <a:latin typeface="Verdana"/>
              <a:cs typeface="Verdana"/>
            </a:endParaRPr>
          </a:p>
          <a:p>
            <a:pPr marL="264795" marR="5080" indent="1496695" algn="r">
              <a:lnSpc>
                <a:spcPct val="117300"/>
              </a:lnSpc>
            </a:pPr>
            <a:r>
              <a:rPr sz="2450" spc="75" dirty="0">
                <a:latin typeface="Verdana"/>
                <a:cs typeface="Verdana"/>
              </a:rPr>
              <a:t>and</a:t>
            </a:r>
            <a:r>
              <a:rPr sz="2450" spc="-180" dirty="0">
                <a:latin typeface="Verdana"/>
                <a:cs typeface="Verdana"/>
              </a:rPr>
              <a:t> </a:t>
            </a:r>
            <a:r>
              <a:rPr sz="2450" spc="-40" dirty="0">
                <a:latin typeface="Verdana"/>
                <a:cs typeface="Verdana"/>
              </a:rPr>
              <a:t>analysis</a:t>
            </a:r>
            <a:r>
              <a:rPr sz="2450" spc="-175" dirty="0">
                <a:latin typeface="Verdana"/>
                <a:cs typeface="Verdana"/>
              </a:rPr>
              <a:t> </a:t>
            </a:r>
            <a:r>
              <a:rPr sz="2450" spc="-30" dirty="0">
                <a:latin typeface="Verdana"/>
                <a:cs typeface="Verdana"/>
              </a:rPr>
              <a:t>fosters</a:t>
            </a:r>
            <a:r>
              <a:rPr sz="2450" spc="-175" dirty="0">
                <a:latin typeface="Verdana"/>
                <a:cs typeface="Verdana"/>
              </a:rPr>
              <a:t> </a:t>
            </a:r>
            <a:r>
              <a:rPr sz="2450" spc="-10" dirty="0">
                <a:latin typeface="Verdana"/>
                <a:cs typeface="Verdana"/>
              </a:rPr>
              <a:t>local </a:t>
            </a:r>
            <a:r>
              <a:rPr sz="2450" dirty="0">
                <a:latin typeface="Verdana"/>
                <a:cs typeface="Verdana"/>
              </a:rPr>
              <a:t>ownership</a:t>
            </a:r>
            <a:r>
              <a:rPr sz="2450" spc="-85" dirty="0">
                <a:latin typeface="Verdana"/>
                <a:cs typeface="Verdana"/>
              </a:rPr>
              <a:t> </a:t>
            </a:r>
            <a:r>
              <a:rPr sz="2450" dirty="0">
                <a:latin typeface="Verdana"/>
                <a:cs typeface="Verdana"/>
              </a:rPr>
              <a:t>of</a:t>
            </a:r>
            <a:r>
              <a:rPr sz="2450" spc="-85" dirty="0">
                <a:latin typeface="Verdana"/>
                <a:cs typeface="Verdana"/>
              </a:rPr>
              <a:t> </a:t>
            </a:r>
            <a:r>
              <a:rPr sz="2450" spc="70" dirty="0">
                <a:latin typeface="Verdana"/>
                <a:cs typeface="Verdana"/>
              </a:rPr>
              <a:t>hunger</a:t>
            </a:r>
            <a:r>
              <a:rPr sz="2450" spc="-80" dirty="0">
                <a:latin typeface="Verdana"/>
                <a:cs typeface="Verdana"/>
              </a:rPr>
              <a:t> </a:t>
            </a:r>
            <a:r>
              <a:rPr sz="2450" spc="-20" dirty="0">
                <a:latin typeface="Verdana"/>
                <a:cs typeface="Verdana"/>
              </a:rPr>
              <a:t>solutions.</a:t>
            </a:r>
            <a:r>
              <a:rPr sz="2450" spc="-85" dirty="0">
                <a:latin typeface="Verdana"/>
                <a:cs typeface="Verdana"/>
              </a:rPr>
              <a:t> </a:t>
            </a:r>
            <a:r>
              <a:rPr sz="2450" spc="-25" dirty="0">
                <a:latin typeface="Verdana"/>
                <a:cs typeface="Verdana"/>
              </a:rPr>
              <a:t>By</a:t>
            </a:r>
            <a:endParaRPr sz="2450">
              <a:latin typeface="Verdana"/>
              <a:cs typeface="Verdana"/>
            </a:endParaRPr>
          </a:p>
          <a:p>
            <a:pPr marL="12700" marR="5080" indent="158115" algn="r">
              <a:lnSpc>
                <a:spcPct val="117300"/>
              </a:lnSpc>
              <a:spcBef>
                <a:spcPts val="75"/>
              </a:spcBef>
            </a:pPr>
            <a:r>
              <a:rPr sz="2450" spc="75" dirty="0">
                <a:latin typeface="Verdana"/>
                <a:cs typeface="Verdana"/>
              </a:rPr>
              <a:t>empowering</a:t>
            </a:r>
            <a:r>
              <a:rPr sz="2450" spc="-114" dirty="0">
                <a:latin typeface="Verdana"/>
                <a:cs typeface="Verdana"/>
              </a:rPr>
              <a:t> </a:t>
            </a:r>
            <a:r>
              <a:rPr sz="2450" dirty="0">
                <a:latin typeface="Verdana"/>
                <a:cs typeface="Verdana"/>
              </a:rPr>
              <a:t>individuals</a:t>
            </a:r>
            <a:r>
              <a:rPr sz="2450" spc="-114" dirty="0">
                <a:latin typeface="Verdana"/>
                <a:cs typeface="Verdana"/>
              </a:rPr>
              <a:t> </a:t>
            </a:r>
            <a:r>
              <a:rPr sz="2450" spc="75" dirty="0">
                <a:latin typeface="Verdana"/>
                <a:cs typeface="Verdana"/>
              </a:rPr>
              <a:t>with</a:t>
            </a:r>
            <a:r>
              <a:rPr sz="2450" spc="-114" dirty="0">
                <a:latin typeface="Verdana"/>
                <a:cs typeface="Verdana"/>
              </a:rPr>
              <a:t> </a:t>
            </a:r>
            <a:r>
              <a:rPr sz="2450" spc="-30" dirty="0">
                <a:latin typeface="Verdana"/>
                <a:cs typeface="Verdana"/>
              </a:rPr>
              <a:t>data, </a:t>
            </a:r>
            <a:r>
              <a:rPr sz="2450" spc="70" dirty="0">
                <a:latin typeface="Verdana"/>
                <a:cs typeface="Verdana"/>
              </a:rPr>
              <a:t>communities</a:t>
            </a:r>
            <a:r>
              <a:rPr sz="2450" spc="-135" dirty="0">
                <a:latin typeface="Verdana"/>
                <a:cs typeface="Verdana"/>
              </a:rPr>
              <a:t> </a:t>
            </a:r>
            <a:r>
              <a:rPr sz="2450" spc="70" dirty="0">
                <a:latin typeface="Verdana"/>
                <a:cs typeface="Verdana"/>
              </a:rPr>
              <a:t>can</a:t>
            </a:r>
            <a:r>
              <a:rPr sz="2450" spc="-130" dirty="0">
                <a:latin typeface="Verdana"/>
                <a:cs typeface="Verdana"/>
              </a:rPr>
              <a:t> </a:t>
            </a:r>
            <a:r>
              <a:rPr sz="2450" dirty="0">
                <a:latin typeface="Verdana"/>
                <a:cs typeface="Verdana"/>
              </a:rPr>
              <a:t>develop</a:t>
            </a:r>
            <a:r>
              <a:rPr sz="2450" spc="-135" dirty="0">
                <a:latin typeface="Verdana"/>
                <a:cs typeface="Verdana"/>
              </a:rPr>
              <a:t> </a:t>
            </a:r>
            <a:r>
              <a:rPr sz="2450" spc="-10" dirty="0">
                <a:latin typeface="Verdana"/>
                <a:cs typeface="Verdana"/>
              </a:rPr>
              <a:t>tailored </a:t>
            </a:r>
            <a:r>
              <a:rPr sz="2450" spc="-20" dirty="0">
                <a:latin typeface="Verdana"/>
                <a:cs typeface="Verdana"/>
              </a:rPr>
              <a:t>strategies</a:t>
            </a:r>
            <a:r>
              <a:rPr sz="2450" spc="-114" dirty="0">
                <a:latin typeface="Verdana"/>
                <a:cs typeface="Verdana"/>
              </a:rPr>
              <a:t> </a:t>
            </a:r>
            <a:r>
              <a:rPr sz="2450" dirty="0">
                <a:latin typeface="Verdana"/>
                <a:cs typeface="Verdana"/>
              </a:rPr>
              <a:t>that</a:t>
            </a:r>
            <a:r>
              <a:rPr sz="2450" spc="-114" dirty="0">
                <a:latin typeface="Verdana"/>
                <a:cs typeface="Verdana"/>
              </a:rPr>
              <a:t> </a:t>
            </a:r>
            <a:r>
              <a:rPr sz="2450" dirty="0">
                <a:latin typeface="Verdana"/>
                <a:cs typeface="Verdana"/>
              </a:rPr>
              <a:t>address</a:t>
            </a:r>
            <a:r>
              <a:rPr sz="2450" spc="-114" dirty="0">
                <a:latin typeface="Verdana"/>
                <a:cs typeface="Verdana"/>
              </a:rPr>
              <a:t> </a:t>
            </a:r>
            <a:r>
              <a:rPr sz="2450" dirty="0">
                <a:latin typeface="Verdana"/>
                <a:cs typeface="Verdana"/>
              </a:rPr>
              <a:t>their</a:t>
            </a:r>
            <a:r>
              <a:rPr sz="2450" spc="-114" dirty="0">
                <a:latin typeface="Verdana"/>
                <a:cs typeface="Verdana"/>
              </a:rPr>
              <a:t> </a:t>
            </a:r>
            <a:r>
              <a:rPr sz="2450" spc="70" dirty="0">
                <a:latin typeface="Verdana"/>
                <a:cs typeface="Verdana"/>
              </a:rPr>
              <a:t>unique</a:t>
            </a:r>
            <a:endParaRPr sz="2450">
              <a:latin typeface="Verdana"/>
              <a:cs typeface="Verdana"/>
            </a:endParaRPr>
          </a:p>
          <a:p>
            <a:pPr marR="5080" algn="r">
              <a:lnSpc>
                <a:spcPct val="100000"/>
              </a:lnSpc>
              <a:spcBef>
                <a:spcPts val="509"/>
              </a:spcBef>
            </a:pPr>
            <a:r>
              <a:rPr sz="2450" dirty="0">
                <a:latin typeface="Verdana"/>
                <a:cs typeface="Verdana"/>
              </a:rPr>
              <a:t>challenges</a:t>
            </a:r>
            <a:r>
              <a:rPr sz="2450" spc="5" dirty="0">
                <a:latin typeface="Verdana"/>
                <a:cs typeface="Verdana"/>
              </a:rPr>
              <a:t> </a:t>
            </a:r>
            <a:r>
              <a:rPr sz="2450" spc="75" dirty="0">
                <a:latin typeface="Verdana"/>
                <a:cs typeface="Verdana"/>
              </a:rPr>
              <a:t>and</a:t>
            </a:r>
            <a:r>
              <a:rPr sz="2450" spc="10" dirty="0">
                <a:latin typeface="Verdana"/>
                <a:cs typeface="Verdana"/>
              </a:rPr>
              <a:t> </a:t>
            </a:r>
            <a:r>
              <a:rPr sz="2450" spc="-10" dirty="0">
                <a:latin typeface="Verdana"/>
                <a:cs typeface="Verdana"/>
              </a:rPr>
              <a:t>needs.</a:t>
            </a:r>
            <a:endParaRPr sz="2450">
              <a:latin typeface="Verdana"/>
              <a:cs typeface="Verdana"/>
            </a:endParaRPr>
          </a:p>
        </p:txBody>
      </p:sp>
      <p:pic>
        <p:nvPicPr>
          <p:cNvPr id="6" name="object 6"/>
          <p:cNvPicPr/>
          <p:nvPr/>
        </p:nvPicPr>
        <p:blipFill>
          <a:blip r:embed="rId4" cstate="print"/>
          <a:stretch>
            <a:fillRect/>
          </a:stretch>
        </p:blipFill>
        <p:spPr>
          <a:xfrm>
            <a:off x="9144000" y="1"/>
            <a:ext cx="9143847" cy="102868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4117" y="1419873"/>
            <a:ext cx="5414645" cy="1240790"/>
          </a:xfrm>
          <a:prstGeom prst="rect">
            <a:avLst/>
          </a:prstGeom>
        </p:spPr>
        <p:txBody>
          <a:bodyPr vert="horz" wrap="square" lIns="0" tIns="15875" rIns="0" bIns="0" rtlCol="0">
            <a:spAutoFit/>
          </a:bodyPr>
          <a:lstStyle/>
          <a:p>
            <a:pPr marR="5080" algn="r">
              <a:lnSpc>
                <a:spcPct val="100000"/>
              </a:lnSpc>
              <a:spcBef>
                <a:spcPts val="125"/>
              </a:spcBef>
            </a:pPr>
            <a:r>
              <a:rPr sz="3950" dirty="0">
                <a:solidFill>
                  <a:srgbClr val="000000"/>
                </a:solidFill>
              </a:rPr>
              <a:t>Technology</a:t>
            </a:r>
            <a:r>
              <a:rPr sz="3950" spc="-55" dirty="0">
                <a:solidFill>
                  <a:srgbClr val="000000"/>
                </a:solidFill>
              </a:rPr>
              <a:t> </a:t>
            </a:r>
            <a:r>
              <a:rPr sz="3950" dirty="0">
                <a:solidFill>
                  <a:srgbClr val="000000"/>
                </a:solidFill>
              </a:rPr>
              <a:t>and</a:t>
            </a:r>
            <a:r>
              <a:rPr sz="3950" spc="75" dirty="0">
                <a:solidFill>
                  <a:srgbClr val="000000"/>
                </a:solidFill>
              </a:rPr>
              <a:t> </a:t>
            </a:r>
            <a:r>
              <a:rPr sz="3950" spc="-10" dirty="0">
                <a:solidFill>
                  <a:srgbClr val="000000"/>
                </a:solidFill>
              </a:rPr>
              <a:t>Mobile</a:t>
            </a:r>
            <a:endParaRPr sz="3950"/>
          </a:p>
          <a:p>
            <a:pPr marR="5080" algn="r">
              <a:lnSpc>
                <a:spcPct val="100000"/>
              </a:lnSpc>
              <a:spcBef>
                <a:spcPts val="60"/>
              </a:spcBef>
            </a:pPr>
            <a:r>
              <a:rPr sz="3950" spc="-10" dirty="0">
                <a:solidFill>
                  <a:srgbClr val="000000"/>
                </a:solidFill>
              </a:rPr>
              <a:t>Solutions</a:t>
            </a:r>
            <a:endParaRPr sz="3950"/>
          </a:p>
        </p:txBody>
      </p:sp>
      <p:pic>
        <p:nvPicPr>
          <p:cNvPr id="3" name="object 3"/>
          <p:cNvPicPr/>
          <p:nvPr/>
        </p:nvPicPr>
        <p:blipFill>
          <a:blip r:embed="rId2" cstate="print"/>
          <a:stretch>
            <a:fillRect/>
          </a:stretch>
        </p:blipFill>
        <p:spPr>
          <a:xfrm>
            <a:off x="6968629" y="2950057"/>
            <a:ext cx="680732" cy="247789"/>
          </a:xfrm>
          <a:prstGeom prst="rect">
            <a:avLst/>
          </a:prstGeom>
        </p:spPr>
      </p:pic>
      <p:pic>
        <p:nvPicPr>
          <p:cNvPr id="4" name="object 4"/>
          <p:cNvPicPr/>
          <p:nvPr/>
        </p:nvPicPr>
        <p:blipFill>
          <a:blip r:embed="rId3" cstate="print"/>
          <a:stretch>
            <a:fillRect/>
          </a:stretch>
        </p:blipFill>
        <p:spPr>
          <a:xfrm>
            <a:off x="1525981" y="3388207"/>
            <a:ext cx="1500149" cy="247789"/>
          </a:xfrm>
          <a:prstGeom prst="rect">
            <a:avLst/>
          </a:prstGeom>
        </p:spPr>
      </p:pic>
      <p:sp>
        <p:nvSpPr>
          <p:cNvPr id="5" name="object 5"/>
          <p:cNvSpPr txBox="1"/>
          <p:nvPr/>
        </p:nvSpPr>
        <p:spPr>
          <a:xfrm>
            <a:off x="1850980" y="2808326"/>
            <a:ext cx="5828030" cy="2663825"/>
          </a:xfrm>
          <a:prstGeom prst="rect">
            <a:avLst/>
          </a:prstGeom>
        </p:spPr>
        <p:txBody>
          <a:bodyPr vert="horz" wrap="square" lIns="0" tIns="76835" rIns="0" bIns="0" rtlCol="0">
            <a:spAutoFit/>
          </a:bodyPr>
          <a:lstStyle/>
          <a:p>
            <a:pPr marL="12700">
              <a:lnSpc>
                <a:spcPct val="100000"/>
              </a:lnSpc>
              <a:spcBef>
                <a:spcPts val="605"/>
              </a:spcBef>
            </a:pPr>
            <a:r>
              <a:rPr sz="2450" spc="75" dirty="0">
                <a:latin typeface="Verdana"/>
                <a:cs typeface="Verdana"/>
              </a:rPr>
              <a:t>Mobile</a:t>
            </a:r>
            <a:r>
              <a:rPr sz="2450" spc="-45" dirty="0">
                <a:latin typeface="Verdana"/>
                <a:cs typeface="Verdana"/>
              </a:rPr>
              <a:t> </a:t>
            </a:r>
            <a:r>
              <a:rPr sz="2450" dirty="0">
                <a:latin typeface="Verdana"/>
                <a:cs typeface="Verdana"/>
              </a:rPr>
              <a:t>technology</a:t>
            </a:r>
            <a:r>
              <a:rPr sz="2450" spc="-40" dirty="0">
                <a:latin typeface="Verdana"/>
                <a:cs typeface="Verdana"/>
              </a:rPr>
              <a:t> </a:t>
            </a:r>
            <a:r>
              <a:rPr sz="2450" spc="70" dirty="0">
                <a:latin typeface="Verdana"/>
                <a:cs typeface="Verdana"/>
              </a:rPr>
              <a:t>can</a:t>
            </a:r>
            <a:r>
              <a:rPr sz="2450" spc="-40" dirty="0">
                <a:latin typeface="Verdana"/>
                <a:cs typeface="Verdana"/>
              </a:rPr>
              <a:t> </a:t>
            </a:r>
            <a:r>
              <a:rPr sz="2450" spc="-10" dirty="0">
                <a:latin typeface="Verdana"/>
                <a:cs typeface="Verdana"/>
              </a:rPr>
              <a:t>facilitate</a:t>
            </a:r>
            <a:endParaRPr sz="2450">
              <a:latin typeface="Verdana"/>
              <a:cs typeface="Verdana"/>
            </a:endParaRPr>
          </a:p>
          <a:p>
            <a:pPr marL="594360" marR="5080" indent="678815" algn="r">
              <a:lnSpc>
                <a:spcPct val="117300"/>
              </a:lnSpc>
            </a:pPr>
            <a:r>
              <a:rPr sz="2450" spc="75" dirty="0">
                <a:latin typeface="Verdana"/>
                <a:cs typeface="Verdana"/>
              </a:rPr>
              <a:t>and</a:t>
            </a:r>
            <a:r>
              <a:rPr sz="2450" spc="-45" dirty="0">
                <a:latin typeface="Verdana"/>
                <a:cs typeface="Verdana"/>
              </a:rPr>
              <a:t> </a:t>
            </a:r>
            <a:r>
              <a:rPr sz="2450" dirty="0">
                <a:latin typeface="Verdana"/>
                <a:cs typeface="Verdana"/>
              </a:rPr>
              <a:t>dissemination</a:t>
            </a:r>
            <a:r>
              <a:rPr sz="2450" spc="-45" dirty="0">
                <a:latin typeface="Verdana"/>
                <a:cs typeface="Verdana"/>
              </a:rPr>
              <a:t> </a:t>
            </a:r>
            <a:r>
              <a:rPr sz="2450" spc="55" dirty="0">
                <a:latin typeface="Verdana"/>
                <a:cs typeface="Verdana"/>
              </a:rPr>
              <a:t>in</a:t>
            </a:r>
            <a:r>
              <a:rPr sz="2450" spc="-45" dirty="0">
                <a:latin typeface="Verdana"/>
                <a:cs typeface="Verdana"/>
              </a:rPr>
              <a:t> </a:t>
            </a:r>
            <a:r>
              <a:rPr sz="2450" spc="-10" dirty="0">
                <a:latin typeface="Verdana"/>
                <a:cs typeface="Verdana"/>
              </a:rPr>
              <a:t>remote </a:t>
            </a:r>
            <a:r>
              <a:rPr sz="2450" spc="-105" dirty="0">
                <a:latin typeface="Verdana"/>
                <a:cs typeface="Verdana"/>
              </a:rPr>
              <a:t>areas.</a:t>
            </a:r>
            <a:r>
              <a:rPr sz="2450" spc="-165" dirty="0">
                <a:latin typeface="Verdana"/>
                <a:cs typeface="Verdana"/>
              </a:rPr>
              <a:t> </a:t>
            </a:r>
            <a:r>
              <a:rPr sz="2450" dirty="0">
                <a:latin typeface="Verdana"/>
                <a:cs typeface="Verdana"/>
              </a:rPr>
              <a:t>By</a:t>
            </a:r>
            <a:r>
              <a:rPr sz="2450" spc="-160" dirty="0">
                <a:latin typeface="Verdana"/>
                <a:cs typeface="Verdana"/>
              </a:rPr>
              <a:t> </a:t>
            </a:r>
            <a:r>
              <a:rPr sz="2450" dirty="0">
                <a:latin typeface="Verdana"/>
                <a:cs typeface="Verdana"/>
              </a:rPr>
              <a:t>leveraging</a:t>
            </a:r>
            <a:r>
              <a:rPr sz="2450" spc="-165" dirty="0">
                <a:latin typeface="Verdana"/>
                <a:cs typeface="Verdana"/>
              </a:rPr>
              <a:t> </a:t>
            </a:r>
            <a:r>
              <a:rPr sz="2450" spc="65" dirty="0">
                <a:latin typeface="Verdana"/>
                <a:cs typeface="Verdana"/>
              </a:rPr>
              <a:t>mobile</a:t>
            </a:r>
            <a:r>
              <a:rPr sz="2450" spc="-160" dirty="0">
                <a:latin typeface="Verdana"/>
                <a:cs typeface="Verdana"/>
              </a:rPr>
              <a:t> </a:t>
            </a:r>
            <a:r>
              <a:rPr sz="2450" spc="-10" dirty="0">
                <a:latin typeface="Verdana"/>
                <a:cs typeface="Verdana"/>
              </a:rPr>
              <a:t>apps,</a:t>
            </a:r>
            <a:endParaRPr sz="2450">
              <a:latin typeface="Verdana"/>
              <a:cs typeface="Verdana"/>
            </a:endParaRPr>
          </a:p>
          <a:p>
            <a:pPr marL="224154" marR="5080" indent="137160" algn="r">
              <a:lnSpc>
                <a:spcPct val="117300"/>
              </a:lnSpc>
              <a:spcBef>
                <a:spcPts val="75"/>
              </a:spcBef>
            </a:pPr>
            <a:r>
              <a:rPr sz="2450" dirty="0">
                <a:latin typeface="Verdana"/>
                <a:cs typeface="Verdana"/>
              </a:rPr>
              <a:t>organizations</a:t>
            </a:r>
            <a:r>
              <a:rPr sz="2450" spc="-40" dirty="0">
                <a:latin typeface="Verdana"/>
                <a:cs typeface="Verdana"/>
              </a:rPr>
              <a:t> </a:t>
            </a:r>
            <a:r>
              <a:rPr sz="2450" spc="70" dirty="0">
                <a:latin typeface="Verdana"/>
                <a:cs typeface="Verdana"/>
              </a:rPr>
              <a:t>can</a:t>
            </a:r>
            <a:r>
              <a:rPr sz="2450" spc="-40" dirty="0">
                <a:latin typeface="Verdana"/>
                <a:cs typeface="Verdana"/>
              </a:rPr>
              <a:t> </a:t>
            </a:r>
            <a:r>
              <a:rPr sz="2450" dirty="0">
                <a:latin typeface="Verdana"/>
                <a:cs typeface="Verdana"/>
              </a:rPr>
              <a:t>gather</a:t>
            </a:r>
            <a:r>
              <a:rPr sz="2450" spc="-35" dirty="0">
                <a:latin typeface="Verdana"/>
                <a:cs typeface="Verdana"/>
              </a:rPr>
              <a:t> </a:t>
            </a:r>
            <a:r>
              <a:rPr sz="2450" spc="-65" dirty="0">
                <a:latin typeface="Verdana"/>
                <a:cs typeface="Verdana"/>
              </a:rPr>
              <a:t>real-</a:t>
            </a:r>
            <a:r>
              <a:rPr sz="2450" spc="45" dirty="0">
                <a:latin typeface="Verdana"/>
                <a:cs typeface="Verdana"/>
              </a:rPr>
              <a:t>time </a:t>
            </a:r>
            <a:r>
              <a:rPr sz="2450" spc="-60" dirty="0">
                <a:latin typeface="Verdana"/>
                <a:cs typeface="Verdana"/>
              </a:rPr>
              <a:t>data,</a:t>
            </a:r>
            <a:r>
              <a:rPr sz="2450" spc="-130" dirty="0">
                <a:latin typeface="Verdana"/>
                <a:cs typeface="Verdana"/>
              </a:rPr>
              <a:t> </a:t>
            </a:r>
            <a:r>
              <a:rPr sz="2450" spc="65" dirty="0">
                <a:latin typeface="Verdana"/>
                <a:cs typeface="Verdana"/>
              </a:rPr>
              <a:t>enabling</a:t>
            </a:r>
            <a:r>
              <a:rPr sz="2450" spc="-130" dirty="0">
                <a:latin typeface="Verdana"/>
                <a:cs typeface="Verdana"/>
              </a:rPr>
              <a:t> </a:t>
            </a:r>
            <a:r>
              <a:rPr sz="2450" dirty="0">
                <a:latin typeface="Verdana"/>
                <a:cs typeface="Verdana"/>
              </a:rPr>
              <a:t>quicker</a:t>
            </a:r>
            <a:r>
              <a:rPr sz="2450" spc="-130" dirty="0">
                <a:latin typeface="Verdana"/>
                <a:cs typeface="Verdana"/>
              </a:rPr>
              <a:t> </a:t>
            </a:r>
            <a:r>
              <a:rPr sz="2450" dirty="0">
                <a:latin typeface="Verdana"/>
                <a:cs typeface="Verdana"/>
              </a:rPr>
              <a:t>responses</a:t>
            </a:r>
            <a:r>
              <a:rPr sz="2450" spc="-130" dirty="0">
                <a:latin typeface="Verdana"/>
                <a:cs typeface="Verdana"/>
              </a:rPr>
              <a:t> </a:t>
            </a:r>
            <a:r>
              <a:rPr sz="2450" spc="-25" dirty="0">
                <a:latin typeface="Verdana"/>
                <a:cs typeface="Verdana"/>
              </a:rPr>
              <a:t>to </a:t>
            </a:r>
            <a:r>
              <a:rPr sz="2450" spc="50" dirty="0">
                <a:latin typeface="Verdana"/>
                <a:cs typeface="Verdana"/>
              </a:rPr>
              <a:t>food</a:t>
            </a:r>
            <a:r>
              <a:rPr sz="2450" spc="-195" dirty="0">
                <a:latin typeface="Verdana"/>
                <a:cs typeface="Verdana"/>
              </a:rPr>
              <a:t> </a:t>
            </a:r>
            <a:r>
              <a:rPr sz="2450" dirty="0">
                <a:latin typeface="Verdana"/>
                <a:cs typeface="Verdana"/>
              </a:rPr>
              <a:t>insecurity</a:t>
            </a:r>
            <a:r>
              <a:rPr sz="2450" spc="-195" dirty="0">
                <a:latin typeface="Verdana"/>
                <a:cs typeface="Verdana"/>
              </a:rPr>
              <a:t> </a:t>
            </a:r>
            <a:r>
              <a:rPr sz="2450" spc="75" dirty="0">
                <a:latin typeface="Verdana"/>
                <a:cs typeface="Verdana"/>
              </a:rPr>
              <a:t>and</a:t>
            </a:r>
            <a:r>
              <a:rPr sz="2450" spc="-195" dirty="0">
                <a:latin typeface="Verdana"/>
                <a:cs typeface="Verdana"/>
              </a:rPr>
              <a:t> </a:t>
            </a:r>
            <a:r>
              <a:rPr sz="2450" spc="70" dirty="0">
                <a:latin typeface="Verdana"/>
                <a:cs typeface="Verdana"/>
              </a:rPr>
              <a:t>hunger</a:t>
            </a:r>
            <a:r>
              <a:rPr sz="2450" spc="-195" dirty="0">
                <a:latin typeface="Verdana"/>
                <a:cs typeface="Verdana"/>
              </a:rPr>
              <a:t> </a:t>
            </a:r>
            <a:r>
              <a:rPr sz="2450" spc="-10" dirty="0">
                <a:latin typeface="Verdana"/>
                <a:cs typeface="Verdana"/>
              </a:rPr>
              <a:t>issues.</a:t>
            </a:r>
            <a:endParaRPr sz="2450">
              <a:latin typeface="Verdana"/>
              <a:cs typeface="Verdana"/>
            </a:endParaRPr>
          </a:p>
        </p:txBody>
      </p:sp>
      <p:pic>
        <p:nvPicPr>
          <p:cNvPr id="6" name="object 6"/>
          <p:cNvPicPr/>
          <p:nvPr/>
        </p:nvPicPr>
        <p:blipFill>
          <a:blip r:embed="rId4" cstate="print"/>
          <a:stretch>
            <a:fillRect/>
          </a:stretch>
        </p:blipFill>
        <p:spPr>
          <a:xfrm>
            <a:off x="9144000" y="1"/>
            <a:ext cx="9143847" cy="102868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Monitoring</a:t>
            </a:r>
            <a:r>
              <a:rPr spc="135" dirty="0"/>
              <a:t> </a:t>
            </a:r>
            <a:r>
              <a:rPr dirty="0"/>
              <a:t>and</a:t>
            </a:r>
            <a:r>
              <a:rPr spc="135" dirty="0"/>
              <a:t> </a:t>
            </a:r>
            <a:r>
              <a:rPr spc="-10" dirty="0"/>
              <a:t>Evaluation</a:t>
            </a:r>
          </a:p>
        </p:txBody>
      </p:sp>
      <p:pic>
        <p:nvPicPr>
          <p:cNvPr id="4" name="object 4"/>
          <p:cNvPicPr/>
          <p:nvPr/>
        </p:nvPicPr>
        <p:blipFill>
          <a:blip r:embed="rId2" cstate="print"/>
          <a:stretch>
            <a:fillRect/>
          </a:stretch>
        </p:blipFill>
        <p:spPr>
          <a:xfrm>
            <a:off x="13014325" y="3215995"/>
            <a:ext cx="1733042" cy="308800"/>
          </a:xfrm>
          <a:prstGeom prst="rect">
            <a:avLst/>
          </a:prstGeom>
        </p:spPr>
      </p:pic>
      <p:sp>
        <p:nvSpPr>
          <p:cNvPr id="5" name="object 5"/>
          <p:cNvSpPr txBox="1"/>
          <p:nvPr/>
        </p:nvSpPr>
        <p:spPr>
          <a:xfrm>
            <a:off x="11062182" y="3135224"/>
            <a:ext cx="5568315" cy="2688590"/>
          </a:xfrm>
          <a:prstGeom prst="rect">
            <a:avLst/>
          </a:prstGeom>
        </p:spPr>
        <p:txBody>
          <a:bodyPr vert="horz" wrap="square" lIns="0" tIns="8255" rIns="0" bIns="0" rtlCol="0">
            <a:spAutoFit/>
          </a:bodyPr>
          <a:lstStyle/>
          <a:p>
            <a:pPr marL="12700" marR="5080">
              <a:lnSpc>
                <a:spcPct val="102000"/>
              </a:lnSpc>
              <a:spcBef>
                <a:spcPts val="65"/>
              </a:spcBef>
              <a:tabLst>
                <a:tab pos="3785235" algn="l"/>
              </a:tabLst>
            </a:pPr>
            <a:r>
              <a:rPr sz="2450" spc="-10" dirty="0">
                <a:solidFill>
                  <a:srgbClr val="FFFFFF"/>
                </a:solidFill>
                <a:latin typeface="Verdana"/>
                <a:cs typeface="Verdana"/>
              </a:rPr>
              <a:t>Continuous</a:t>
            </a:r>
            <a:r>
              <a:rPr sz="2450" dirty="0">
                <a:solidFill>
                  <a:srgbClr val="FFFFFF"/>
                </a:solidFill>
                <a:latin typeface="Verdana"/>
                <a:cs typeface="Verdana"/>
              </a:rPr>
              <a:t>	</a:t>
            </a:r>
            <a:r>
              <a:rPr sz="2450" spc="50" dirty="0">
                <a:solidFill>
                  <a:srgbClr val="FFFFFF"/>
                </a:solidFill>
                <a:latin typeface="Verdana"/>
                <a:cs typeface="Verdana"/>
              </a:rPr>
              <a:t>and </a:t>
            </a:r>
            <a:r>
              <a:rPr sz="2450" dirty="0">
                <a:solidFill>
                  <a:srgbClr val="FFFFFF"/>
                </a:solidFill>
                <a:latin typeface="Verdana"/>
                <a:cs typeface="Verdana"/>
              </a:rPr>
              <a:t>evaluation</a:t>
            </a:r>
            <a:r>
              <a:rPr sz="2450" spc="-195" dirty="0">
                <a:solidFill>
                  <a:srgbClr val="FFFFFF"/>
                </a:solidFill>
                <a:latin typeface="Verdana"/>
                <a:cs typeface="Verdana"/>
              </a:rPr>
              <a:t> </a:t>
            </a:r>
            <a:r>
              <a:rPr sz="2450" dirty="0">
                <a:solidFill>
                  <a:srgbClr val="FFFFFF"/>
                </a:solidFill>
                <a:latin typeface="Verdana"/>
                <a:cs typeface="Verdana"/>
              </a:rPr>
              <a:t>of</a:t>
            </a:r>
            <a:r>
              <a:rPr sz="2450" spc="-190" dirty="0">
                <a:solidFill>
                  <a:srgbClr val="FFFFFF"/>
                </a:solidFill>
                <a:latin typeface="Verdana"/>
                <a:cs typeface="Verdana"/>
              </a:rPr>
              <a:t> </a:t>
            </a:r>
            <a:r>
              <a:rPr sz="2450" spc="70" dirty="0">
                <a:solidFill>
                  <a:srgbClr val="FFFFFF"/>
                </a:solidFill>
                <a:latin typeface="Verdana"/>
                <a:cs typeface="Verdana"/>
              </a:rPr>
              <a:t>hunger</a:t>
            </a:r>
            <a:r>
              <a:rPr sz="2450" spc="-190" dirty="0">
                <a:solidFill>
                  <a:srgbClr val="FFFFFF"/>
                </a:solidFill>
                <a:latin typeface="Verdana"/>
                <a:cs typeface="Verdana"/>
              </a:rPr>
              <a:t> </a:t>
            </a:r>
            <a:r>
              <a:rPr sz="2450" spc="-10" dirty="0">
                <a:solidFill>
                  <a:srgbClr val="FFFFFF"/>
                </a:solidFill>
                <a:latin typeface="Verdana"/>
                <a:cs typeface="Verdana"/>
              </a:rPr>
              <a:t>initiatives</a:t>
            </a:r>
            <a:r>
              <a:rPr sz="2450" spc="-190" dirty="0">
                <a:solidFill>
                  <a:srgbClr val="FFFFFF"/>
                </a:solidFill>
                <a:latin typeface="Verdana"/>
                <a:cs typeface="Verdana"/>
              </a:rPr>
              <a:t> </a:t>
            </a:r>
            <a:r>
              <a:rPr sz="2450" spc="-25" dirty="0">
                <a:solidFill>
                  <a:srgbClr val="FFFFFF"/>
                </a:solidFill>
                <a:latin typeface="Verdana"/>
                <a:cs typeface="Verdana"/>
              </a:rPr>
              <a:t>are </a:t>
            </a:r>
            <a:r>
              <a:rPr sz="2450" dirty="0">
                <a:solidFill>
                  <a:srgbClr val="FFFFFF"/>
                </a:solidFill>
                <a:latin typeface="Verdana"/>
                <a:cs typeface="Verdana"/>
              </a:rPr>
              <a:t>crucial</a:t>
            </a:r>
            <a:r>
              <a:rPr sz="2450" spc="-75" dirty="0">
                <a:solidFill>
                  <a:srgbClr val="FFFFFF"/>
                </a:solidFill>
                <a:latin typeface="Verdana"/>
                <a:cs typeface="Verdana"/>
              </a:rPr>
              <a:t> </a:t>
            </a:r>
            <a:r>
              <a:rPr sz="2450" spc="-25" dirty="0">
                <a:solidFill>
                  <a:srgbClr val="FFFFFF"/>
                </a:solidFill>
                <a:latin typeface="Verdana"/>
                <a:cs typeface="Verdana"/>
              </a:rPr>
              <a:t>for</a:t>
            </a:r>
            <a:r>
              <a:rPr sz="2450" spc="-75" dirty="0">
                <a:solidFill>
                  <a:srgbClr val="FFFFFF"/>
                </a:solidFill>
                <a:latin typeface="Verdana"/>
                <a:cs typeface="Verdana"/>
              </a:rPr>
              <a:t> </a:t>
            </a:r>
            <a:r>
              <a:rPr sz="2450" spc="-40" dirty="0">
                <a:solidFill>
                  <a:srgbClr val="FFFFFF"/>
                </a:solidFill>
                <a:latin typeface="Verdana"/>
                <a:cs typeface="Verdana"/>
              </a:rPr>
              <a:t>success.</a:t>
            </a:r>
            <a:r>
              <a:rPr sz="2450" spc="-70" dirty="0">
                <a:solidFill>
                  <a:srgbClr val="FFFFFF"/>
                </a:solidFill>
                <a:latin typeface="Verdana"/>
                <a:cs typeface="Verdana"/>
              </a:rPr>
              <a:t> </a:t>
            </a:r>
            <a:r>
              <a:rPr sz="2450" dirty="0">
                <a:solidFill>
                  <a:srgbClr val="FFFFFF"/>
                </a:solidFill>
                <a:latin typeface="Verdana"/>
                <a:cs typeface="Verdana"/>
              </a:rPr>
              <a:t>By</a:t>
            </a:r>
            <a:r>
              <a:rPr sz="2450" spc="-75" dirty="0">
                <a:solidFill>
                  <a:srgbClr val="FFFFFF"/>
                </a:solidFill>
                <a:latin typeface="Verdana"/>
                <a:cs typeface="Verdana"/>
              </a:rPr>
              <a:t> </a:t>
            </a:r>
            <a:r>
              <a:rPr sz="2450" dirty="0">
                <a:solidFill>
                  <a:srgbClr val="FFFFFF"/>
                </a:solidFill>
                <a:latin typeface="Verdana"/>
                <a:cs typeface="Verdana"/>
              </a:rPr>
              <a:t>utilizing</a:t>
            </a:r>
            <a:r>
              <a:rPr sz="2450" spc="-75" dirty="0">
                <a:solidFill>
                  <a:srgbClr val="FFFFFF"/>
                </a:solidFill>
                <a:latin typeface="Verdana"/>
                <a:cs typeface="Verdana"/>
              </a:rPr>
              <a:t> </a:t>
            </a:r>
            <a:r>
              <a:rPr sz="2450" spc="-20" dirty="0">
                <a:solidFill>
                  <a:srgbClr val="FFFFFF"/>
                </a:solidFill>
                <a:latin typeface="Verdana"/>
                <a:cs typeface="Verdana"/>
              </a:rPr>
              <a:t>data </a:t>
            </a:r>
            <a:r>
              <a:rPr sz="2450" spc="-40" dirty="0">
                <a:solidFill>
                  <a:srgbClr val="FFFFFF"/>
                </a:solidFill>
                <a:latin typeface="Verdana"/>
                <a:cs typeface="Verdana"/>
              </a:rPr>
              <a:t>analytics,</a:t>
            </a:r>
            <a:r>
              <a:rPr sz="2450" spc="-114" dirty="0">
                <a:solidFill>
                  <a:srgbClr val="FFFFFF"/>
                </a:solidFill>
                <a:latin typeface="Verdana"/>
                <a:cs typeface="Verdana"/>
              </a:rPr>
              <a:t> </a:t>
            </a:r>
            <a:r>
              <a:rPr sz="2450" dirty="0">
                <a:solidFill>
                  <a:srgbClr val="FFFFFF"/>
                </a:solidFill>
                <a:latin typeface="Verdana"/>
                <a:cs typeface="Verdana"/>
              </a:rPr>
              <a:t>organizations</a:t>
            </a:r>
            <a:r>
              <a:rPr sz="2450" spc="-110" dirty="0">
                <a:solidFill>
                  <a:srgbClr val="FFFFFF"/>
                </a:solidFill>
                <a:latin typeface="Verdana"/>
                <a:cs typeface="Verdana"/>
              </a:rPr>
              <a:t> </a:t>
            </a:r>
            <a:r>
              <a:rPr sz="2450" spc="70" dirty="0">
                <a:solidFill>
                  <a:srgbClr val="FFFFFF"/>
                </a:solidFill>
                <a:latin typeface="Verdana"/>
                <a:cs typeface="Verdana"/>
              </a:rPr>
              <a:t>can</a:t>
            </a:r>
            <a:r>
              <a:rPr sz="2450" spc="-110" dirty="0">
                <a:solidFill>
                  <a:srgbClr val="FFFFFF"/>
                </a:solidFill>
                <a:latin typeface="Verdana"/>
                <a:cs typeface="Verdana"/>
              </a:rPr>
              <a:t> </a:t>
            </a:r>
            <a:r>
              <a:rPr sz="2450" spc="-10" dirty="0">
                <a:solidFill>
                  <a:srgbClr val="FFFFFF"/>
                </a:solidFill>
                <a:latin typeface="Verdana"/>
                <a:cs typeface="Verdana"/>
              </a:rPr>
              <a:t>assess </a:t>
            </a:r>
            <a:r>
              <a:rPr sz="2450" spc="50" dirty="0">
                <a:solidFill>
                  <a:srgbClr val="FFFFFF"/>
                </a:solidFill>
                <a:latin typeface="Verdana"/>
                <a:cs typeface="Verdana"/>
              </a:rPr>
              <a:t>the</a:t>
            </a:r>
            <a:r>
              <a:rPr sz="2450" spc="-170" dirty="0">
                <a:solidFill>
                  <a:srgbClr val="FFFFFF"/>
                </a:solidFill>
                <a:latin typeface="Verdana"/>
                <a:cs typeface="Verdana"/>
              </a:rPr>
              <a:t> </a:t>
            </a:r>
            <a:r>
              <a:rPr sz="2450" spc="80" dirty="0">
                <a:solidFill>
                  <a:srgbClr val="FFFFFF"/>
                </a:solidFill>
                <a:latin typeface="Verdana"/>
                <a:cs typeface="Verdana"/>
              </a:rPr>
              <a:t>impact</a:t>
            </a:r>
            <a:r>
              <a:rPr sz="2450" spc="-170" dirty="0">
                <a:solidFill>
                  <a:srgbClr val="FFFFFF"/>
                </a:solidFill>
                <a:latin typeface="Verdana"/>
                <a:cs typeface="Verdana"/>
              </a:rPr>
              <a:t> </a:t>
            </a:r>
            <a:r>
              <a:rPr sz="2450" dirty="0">
                <a:solidFill>
                  <a:srgbClr val="FFFFFF"/>
                </a:solidFill>
                <a:latin typeface="Verdana"/>
                <a:cs typeface="Verdana"/>
              </a:rPr>
              <a:t>of</a:t>
            </a:r>
            <a:r>
              <a:rPr sz="2450" spc="-170" dirty="0">
                <a:solidFill>
                  <a:srgbClr val="FFFFFF"/>
                </a:solidFill>
                <a:latin typeface="Verdana"/>
                <a:cs typeface="Verdana"/>
              </a:rPr>
              <a:t> </a:t>
            </a:r>
            <a:r>
              <a:rPr sz="2450" dirty="0">
                <a:solidFill>
                  <a:srgbClr val="FFFFFF"/>
                </a:solidFill>
                <a:latin typeface="Verdana"/>
                <a:cs typeface="Verdana"/>
              </a:rPr>
              <a:t>their</a:t>
            </a:r>
            <a:r>
              <a:rPr sz="2450" spc="-170" dirty="0">
                <a:solidFill>
                  <a:srgbClr val="FFFFFF"/>
                </a:solidFill>
                <a:latin typeface="Verdana"/>
                <a:cs typeface="Verdana"/>
              </a:rPr>
              <a:t> </a:t>
            </a:r>
            <a:r>
              <a:rPr sz="2450" spc="-20" dirty="0">
                <a:solidFill>
                  <a:srgbClr val="FFFFFF"/>
                </a:solidFill>
                <a:latin typeface="Verdana"/>
                <a:cs typeface="Verdana"/>
              </a:rPr>
              <a:t>strategies</a:t>
            </a:r>
            <a:r>
              <a:rPr sz="2450" spc="-170" dirty="0">
                <a:solidFill>
                  <a:srgbClr val="FFFFFF"/>
                </a:solidFill>
                <a:latin typeface="Verdana"/>
                <a:cs typeface="Verdana"/>
              </a:rPr>
              <a:t> </a:t>
            </a:r>
            <a:r>
              <a:rPr sz="2450" spc="50" dirty="0">
                <a:solidFill>
                  <a:srgbClr val="FFFFFF"/>
                </a:solidFill>
                <a:latin typeface="Verdana"/>
                <a:cs typeface="Verdana"/>
              </a:rPr>
              <a:t>and </a:t>
            </a:r>
            <a:r>
              <a:rPr sz="2450" dirty="0">
                <a:solidFill>
                  <a:srgbClr val="FFFFFF"/>
                </a:solidFill>
                <a:latin typeface="Verdana"/>
                <a:cs typeface="Verdana"/>
              </a:rPr>
              <a:t>make</a:t>
            </a:r>
            <a:r>
              <a:rPr sz="2450" spc="-40" dirty="0">
                <a:solidFill>
                  <a:srgbClr val="FFFFFF"/>
                </a:solidFill>
                <a:latin typeface="Verdana"/>
                <a:cs typeface="Verdana"/>
              </a:rPr>
              <a:t> </a:t>
            </a:r>
            <a:r>
              <a:rPr sz="2450" spc="-10" dirty="0">
                <a:solidFill>
                  <a:srgbClr val="FFFFFF"/>
                </a:solidFill>
                <a:latin typeface="Verdana"/>
                <a:cs typeface="Verdana"/>
              </a:rPr>
              <a:t>necessary</a:t>
            </a:r>
            <a:r>
              <a:rPr sz="2450" spc="-35" dirty="0">
                <a:solidFill>
                  <a:srgbClr val="FFFFFF"/>
                </a:solidFill>
                <a:latin typeface="Verdana"/>
                <a:cs typeface="Verdana"/>
              </a:rPr>
              <a:t> </a:t>
            </a:r>
            <a:r>
              <a:rPr sz="2450" dirty="0">
                <a:solidFill>
                  <a:srgbClr val="FFFFFF"/>
                </a:solidFill>
                <a:latin typeface="Verdana"/>
                <a:cs typeface="Verdana"/>
              </a:rPr>
              <a:t>adjustments</a:t>
            </a:r>
            <a:r>
              <a:rPr sz="2450" spc="-35" dirty="0">
                <a:solidFill>
                  <a:srgbClr val="FFFFFF"/>
                </a:solidFill>
                <a:latin typeface="Verdana"/>
                <a:cs typeface="Verdana"/>
              </a:rPr>
              <a:t> </a:t>
            </a:r>
            <a:r>
              <a:rPr sz="2450" spc="-25" dirty="0">
                <a:solidFill>
                  <a:srgbClr val="FFFFFF"/>
                </a:solidFill>
                <a:latin typeface="Verdana"/>
                <a:cs typeface="Verdana"/>
              </a:rPr>
              <a:t>to </a:t>
            </a:r>
            <a:r>
              <a:rPr sz="2450" dirty="0">
                <a:solidFill>
                  <a:srgbClr val="FFFFFF"/>
                </a:solidFill>
                <a:latin typeface="Verdana"/>
                <a:cs typeface="Verdana"/>
              </a:rPr>
              <a:t>improve</a:t>
            </a:r>
            <a:r>
              <a:rPr sz="2450" spc="-80" dirty="0">
                <a:solidFill>
                  <a:srgbClr val="FFFFFF"/>
                </a:solidFill>
                <a:latin typeface="Verdana"/>
                <a:cs typeface="Verdana"/>
              </a:rPr>
              <a:t> </a:t>
            </a:r>
            <a:r>
              <a:rPr sz="2450" spc="-10" dirty="0">
                <a:solidFill>
                  <a:srgbClr val="FFFFFF"/>
                </a:solidFill>
                <a:latin typeface="Verdana"/>
                <a:cs typeface="Verdana"/>
              </a:rPr>
              <a:t>outcomes.</a:t>
            </a:r>
            <a:endParaRPr sz="2450">
              <a:latin typeface="Verdana"/>
              <a:cs typeface="Verdana"/>
            </a:endParaRPr>
          </a:p>
        </p:txBody>
      </p:sp>
      <p:pic>
        <p:nvPicPr>
          <p:cNvPr id="6" name="object 6"/>
          <p:cNvPicPr/>
          <p:nvPr/>
        </p:nvPicPr>
        <p:blipFill>
          <a:blip r:embed="rId3" cstate="print"/>
          <a:stretch>
            <a:fillRect/>
          </a:stretch>
        </p:blipFill>
        <p:spPr>
          <a:xfrm>
            <a:off x="0" y="0"/>
            <a:ext cx="9143999" cy="1028699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553188" y="1494193"/>
            <a:ext cx="6229985" cy="802640"/>
          </a:xfrm>
          <a:prstGeom prst="rect">
            <a:avLst/>
          </a:prstGeom>
        </p:spPr>
        <p:txBody>
          <a:bodyPr vert="horz" wrap="square" lIns="0" tIns="12700" rIns="0" bIns="0" rtlCol="0">
            <a:spAutoFit/>
          </a:bodyPr>
          <a:lstStyle/>
          <a:p>
            <a:pPr marL="12700">
              <a:lnSpc>
                <a:spcPct val="100000"/>
              </a:lnSpc>
              <a:spcBef>
                <a:spcPts val="100"/>
              </a:spcBef>
            </a:pPr>
            <a:r>
              <a:rPr sz="5100" dirty="0">
                <a:solidFill>
                  <a:srgbClr val="000000"/>
                </a:solidFill>
              </a:rPr>
              <a:t>Gollakorativє</a:t>
            </a:r>
            <a:r>
              <a:rPr sz="5100" spc="-280" dirty="0">
                <a:solidFill>
                  <a:srgbClr val="000000"/>
                </a:solidFill>
              </a:rPr>
              <a:t> </a:t>
            </a:r>
            <a:r>
              <a:rPr sz="5100" spc="-10" dirty="0">
                <a:solidFill>
                  <a:srgbClr val="000000"/>
                </a:solidFill>
              </a:rPr>
              <a:t>Efforts</a:t>
            </a:r>
            <a:endParaRPr sz="5100"/>
          </a:p>
        </p:txBody>
      </p:sp>
      <p:pic>
        <p:nvPicPr>
          <p:cNvPr id="6" name="object 6"/>
          <p:cNvPicPr/>
          <p:nvPr/>
        </p:nvPicPr>
        <p:blipFill>
          <a:blip r:embed="rId3" cstate="print"/>
          <a:stretch>
            <a:fillRect/>
          </a:stretch>
        </p:blipFill>
        <p:spPr>
          <a:xfrm>
            <a:off x="12226176" y="2869311"/>
            <a:ext cx="1904352" cy="308800"/>
          </a:xfrm>
          <a:prstGeom prst="rect">
            <a:avLst/>
          </a:prstGeom>
        </p:spPr>
      </p:pic>
      <p:sp>
        <p:nvSpPr>
          <p:cNvPr id="7" name="object 7"/>
          <p:cNvSpPr txBox="1"/>
          <p:nvPr/>
        </p:nvSpPr>
        <p:spPr>
          <a:xfrm>
            <a:off x="10553141" y="2788552"/>
            <a:ext cx="5766435" cy="3069590"/>
          </a:xfrm>
          <a:prstGeom prst="rect">
            <a:avLst/>
          </a:prstGeom>
        </p:spPr>
        <p:txBody>
          <a:bodyPr vert="horz" wrap="square" lIns="0" tIns="8255" rIns="0" bIns="0" rtlCol="0">
            <a:spAutoFit/>
          </a:bodyPr>
          <a:lstStyle/>
          <a:p>
            <a:pPr marL="12700" marR="5080">
              <a:lnSpc>
                <a:spcPct val="102000"/>
              </a:lnSpc>
              <a:spcBef>
                <a:spcPts val="65"/>
              </a:spcBef>
              <a:tabLst>
                <a:tab pos="3658235" algn="l"/>
              </a:tabLst>
            </a:pPr>
            <a:r>
              <a:rPr sz="2450" spc="-10" dirty="0">
                <a:latin typeface="Verdana"/>
                <a:cs typeface="Verdana"/>
              </a:rPr>
              <a:t>Achieving</a:t>
            </a:r>
            <a:r>
              <a:rPr sz="2450" dirty="0">
                <a:latin typeface="Verdana"/>
                <a:cs typeface="Verdana"/>
              </a:rPr>
              <a:t>	</a:t>
            </a:r>
            <a:r>
              <a:rPr sz="2450" spc="-10" dirty="0">
                <a:latin typeface="Verdana"/>
                <a:cs typeface="Verdana"/>
              </a:rPr>
              <a:t>requires </a:t>
            </a:r>
            <a:r>
              <a:rPr sz="2450" dirty="0">
                <a:latin typeface="Verdana"/>
                <a:cs typeface="Verdana"/>
              </a:rPr>
              <a:t>collaboration</a:t>
            </a:r>
            <a:r>
              <a:rPr sz="2450" spc="-60" dirty="0">
                <a:latin typeface="Verdana"/>
                <a:cs typeface="Verdana"/>
              </a:rPr>
              <a:t> </a:t>
            </a:r>
            <a:r>
              <a:rPr sz="2450" spc="100" dirty="0">
                <a:latin typeface="Verdana"/>
                <a:cs typeface="Verdana"/>
              </a:rPr>
              <a:t>among</a:t>
            </a:r>
            <a:r>
              <a:rPr sz="2450" spc="-55" dirty="0">
                <a:latin typeface="Verdana"/>
                <a:cs typeface="Verdana"/>
              </a:rPr>
              <a:t> </a:t>
            </a:r>
            <a:r>
              <a:rPr sz="2450" spc="-10" dirty="0">
                <a:latin typeface="Verdana"/>
                <a:cs typeface="Verdana"/>
              </a:rPr>
              <a:t>governments, </a:t>
            </a:r>
            <a:r>
              <a:rPr sz="2450" spc="-40" dirty="0">
                <a:latin typeface="Verdana"/>
                <a:cs typeface="Verdana"/>
              </a:rPr>
              <a:t>NGOs,</a:t>
            </a:r>
            <a:r>
              <a:rPr sz="2450" spc="-185" dirty="0">
                <a:latin typeface="Verdana"/>
                <a:cs typeface="Verdana"/>
              </a:rPr>
              <a:t> </a:t>
            </a:r>
            <a:r>
              <a:rPr sz="2450" spc="75" dirty="0">
                <a:latin typeface="Verdana"/>
                <a:cs typeface="Verdana"/>
              </a:rPr>
              <a:t>and</a:t>
            </a:r>
            <a:r>
              <a:rPr sz="2450" spc="-180" dirty="0">
                <a:latin typeface="Verdana"/>
                <a:cs typeface="Verdana"/>
              </a:rPr>
              <a:t> </a:t>
            </a:r>
            <a:r>
              <a:rPr sz="2450" spc="50" dirty="0">
                <a:latin typeface="Verdana"/>
                <a:cs typeface="Verdana"/>
              </a:rPr>
              <a:t>the</a:t>
            </a:r>
            <a:r>
              <a:rPr sz="2450" spc="-185" dirty="0">
                <a:latin typeface="Verdana"/>
                <a:cs typeface="Verdana"/>
              </a:rPr>
              <a:t> </a:t>
            </a:r>
            <a:r>
              <a:rPr sz="2450" spc="-25" dirty="0">
                <a:latin typeface="Verdana"/>
                <a:cs typeface="Verdana"/>
              </a:rPr>
              <a:t>private</a:t>
            </a:r>
            <a:r>
              <a:rPr sz="2450" spc="-180" dirty="0">
                <a:latin typeface="Verdana"/>
                <a:cs typeface="Verdana"/>
              </a:rPr>
              <a:t> </a:t>
            </a:r>
            <a:r>
              <a:rPr sz="2450" spc="-50" dirty="0">
                <a:latin typeface="Verdana"/>
                <a:cs typeface="Verdana"/>
              </a:rPr>
              <a:t>sector.</a:t>
            </a:r>
            <a:r>
              <a:rPr sz="2450" spc="-185" dirty="0">
                <a:latin typeface="Verdana"/>
                <a:cs typeface="Verdana"/>
              </a:rPr>
              <a:t> </a:t>
            </a:r>
            <a:r>
              <a:rPr sz="2450" spc="-25" dirty="0">
                <a:latin typeface="Verdana"/>
                <a:cs typeface="Verdana"/>
              </a:rPr>
              <a:t>By </a:t>
            </a:r>
            <a:r>
              <a:rPr sz="2450" dirty="0">
                <a:latin typeface="Verdana"/>
                <a:cs typeface="Verdana"/>
              </a:rPr>
              <a:t>sharing</a:t>
            </a:r>
            <a:r>
              <a:rPr sz="2450" spc="-100" dirty="0">
                <a:latin typeface="Verdana"/>
                <a:cs typeface="Verdana"/>
              </a:rPr>
              <a:t> </a:t>
            </a:r>
            <a:r>
              <a:rPr sz="2450" dirty="0">
                <a:latin typeface="Verdana"/>
                <a:cs typeface="Verdana"/>
              </a:rPr>
              <a:t>data</a:t>
            </a:r>
            <a:r>
              <a:rPr sz="2450" spc="-95" dirty="0">
                <a:latin typeface="Verdana"/>
                <a:cs typeface="Verdana"/>
              </a:rPr>
              <a:t> </a:t>
            </a:r>
            <a:r>
              <a:rPr sz="2450" spc="75" dirty="0">
                <a:latin typeface="Verdana"/>
                <a:cs typeface="Verdana"/>
              </a:rPr>
              <a:t>and</a:t>
            </a:r>
            <a:r>
              <a:rPr sz="2450" spc="-100" dirty="0">
                <a:latin typeface="Verdana"/>
                <a:cs typeface="Verdana"/>
              </a:rPr>
              <a:t> </a:t>
            </a:r>
            <a:r>
              <a:rPr sz="2450" spc="-10" dirty="0">
                <a:latin typeface="Verdana"/>
                <a:cs typeface="Verdana"/>
              </a:rPr>
              <a:t>insights, </a:t>
            </a:r>
            <a:r>
              <a:rPr sz="2450" dirty="0">
                <a:latin typeface="Verdana"/>
                <a:cs typeface="Verdana"/>
              </a:rPr>
              <a:t>stakeholders</a:t>
            </a:r>
            <a:r>
              <a:rPr sz="2450" spc="-70" dirty="0">
                <a:latin typeface="Verdana"/>
                <a:cs typeface="Verdana"/>
              </a:rPr>
              <a:t> </a:t>
            </a:r>
            <a:r>
              <a:rPr sz="2450" spc="70" dirty="0">
                <a:latin typeface="Verdana"/>
                <a:cs typeface="Verdana"/>
              </a:rPr>
              <a:t>can</a:t>
            </a:r>
            <a:r>
              <a:rPr sz="2450" spc="-65" dirty="0">
                <a:latin typeface="Verdana"/>
                <a:cs typeface="Verdana"/>
              </a:rPr>
              <a:t> </a:t>
            </a:r>
            <a:r>
              <a:rPr sz="2450" dirty="0">
                <a:latin typeface="Verdana"/>
                <a:cs typeface="Verdana"/>
              </a:rPr>
              <a:t>work</a:t>
            </a:r>
            <a:r>
              <a:rPr sz="2450" spc="-70" dirty="0">
                <a:latin typeface="Verdana"/>
                <a:cs typeface="Verdana"/>
              </a:rPr>
              <a:t> </a:t>
            </a:r>
            <a:r>
              <a:rPr sz="2450" dirty="0">
                <a:latin typeface="Verdana"/>
                <a:cs typeface="Verdana"/>
              </a:rPr>
              <a:t>together</a:t>
            </a:r>
            <a:r>
              <a:rPr sz="2450" spc="-65" dirty="0">
                <a:latin typeface="Verdana"/>
                <a:cs typeface="Verdana"/>
              </a:rPr>
              <a:t> </a:t>
            </a:r>
            <a:r>
              <a:rPr sz="2450" spc="-25" dirty="0">
                <a:latin typeface="Verdana"/>
                <a:cs typeface="Verdana"/>
              </a:rPr>
              <a:t>to </a:t>
            </a:r>
            <a:r>
              <a:rPr sz="2450" dirty="0">
                <a:latin typeface="Verdana"/>
                <a:cs typeface="Verdana"/>
              </a:rPr>
              <a:t>create</a:t>
            </a:r>
            <a:r>
              <a:rPr sz="2450" spc="25" dirty="0">
                <a:latin typeface="Verdana"/>
                <a:cs typeface="Verdana"/>
              </a:rPr>
              <a:t> </a:t>
            </a:r>
            <a:r>
              <a:rPr sz="2450" dirty="0">
                <a:latin typeface="Verdana"/>
                <a:cs typeface="Verdana"/>
              </a:rPr>
              <a:t>comprehensive</a:t>
            </a:r>
            <a:r>
              <a:rPr sz="2450" spc="35" dirty="0">
                <a:latin typeface="Verdana"/>
                <a:cs typeface="Verdana"/>
              </a:rPr>
              <a:t> </a:t>
            </a:r>
            <a:r>
              <a:rPr sz="2450" dirty="0">
                <a:latin typeface="Verdana"/>
                <a:cs typeface="Verdana"/>
              </a:rPr>
              <a:t>solutions</a:t>
            </a:r>
            <a:r>
              <a:rPr sz="2450" spc="35" dirty="0">
                <a:latin typeface="Verdana"/>
                <a:cs typeface="Verdana"/>
              </a:rPr>
              <a:t> </a:t>
            </a:r>
            <a:r>
              <a:rPr sz="2450" spc="-20" dirty="0">
                <a:latin typeface="Verdana"/>
                <a:cs typeface="Verdana"/>
              </a:rPr>
              <a:t>that </a:t>
            </a:r>
            <a:r>
              <a:rPr sz="2450" dirty="0">
                <a:latin typeface="Verdana"/>
                <a:cs typeface="Verdana"/>
              </a:rPr>
              <a:t>address</a:t>
            </a:r>
            <a:r>
              <a:rPr sz="2450" spc="-145" dirty="0">
                <a:latin typeface="Verdana"/>
                <a:cs typeface="Verdana"/>
              </a:rPr>
              <a:t> </a:t>
            </a:r>
            <a:r>
              <a:rPr sz="2450" spc="50" dirty="0">
                <a:latin typeface="Verdana"/>
                <a:cs typeface="Verdana"/>
              </a:rPr>
              <a:t>the</a:t>
            </a:r>
            <a:r>
              <a:rPr sz="2450" spc="-140" dirty="0">
                <a:latin typeface="Verdana"/>
                <a:cs typeface="Verdana"/>
              </a:rPr>
              <a:t> </a:t>
            </a:r>
            <a:r>
              <a:rPr sz="2450" spc="45" dirty="0">
                <a:latin typeface="Verdana"/>
                <a:cs typeface="Verdana"/>
              </a:rPr>
              <a:t>multifaceted</a:t>
            </a:r>
            <a:r>
              <a:rPr sz="2450" spc="-145" dirty="0">
                <a:latin typeface="Verdana"/>
                <a:cs typeface="Verdana"/>
              </a:rPr>
              <a:t> </a:t>
            </a:r>
            <a:r>
              <a:rPr sz="2450" dirty="0">
                <a:latin typeface="Verdana"/>
                <a:cs typeface="Verdana"/>
              </a:rPr>
              <a:t>nature</a:t>
            </a:r>
            <a:r>
              <a:rPr sz="2450" spc="-140" dirty="0">
                <a:latin typeface="Verdana"/>
                <a:cs typeface="Verdana"/>
              </a:rPr>
              <a:t> </a:t>
            </a:r>
            <a:r>
              <a:rPr sz="2450" spc="-25" dirty="0">
                <a:latin typeface="Verdana"/>
                <a:cs typeface="Verdana"/>
              </a:rPr>
              <a:t>of </a:t>
            </a:r>
            <a:r>
              <a:rPr sz="2450" spc="-10" dirty="0">
                <a:latin typeface="Verdana"/>
                <a:cs typeface="Verdana"/>
              </a:rPr>
              <a:t>hunger.</a:t>
            </a:r>
            <a:endParaRPr sz="2450">
              <a:latin typeface="Verdana"/>
              <a:cs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77"/>
            <a:ext cx="18288000" cy="10287000"/>
            <a:chOff x="0" y="-1777"/>
            <a:chExt cx="18288000" cy="10287000"/>
          </a:xfrm>
        </p:grpSpPr>
        <p:sp>
          <p:nvSpPr>
            <p:cNvPr id="3" name="object 3"/>
            <p:cNvSpPr/>
            <p:nvPr/>
          </p:nvSpPr>
          <p:spPr>
            <a:xfrm>
              <a:off x="0" y="-1765"/>
              <a:ext cx="18288000" cy="10287000"/>
            </a:xfrm>
            <a:custGeom>
              <a:avLst/>
              <a:gdLst/>
              <a:ahLst/>
              <a:cxnLst/>
              <a:rect l="l" t="t" r="r" b="b"/>
              <a:pathLst>
                <a:path w="18288000" h="10287000">
                  <a:moveTo>
                    <a:pt x="18288000" y="0"/>
                  </a:moveTo>
                  <a:lnTo>
                    <a:pt x="17061942" y="0"/>
                  </a:lnTo>
                  <a:lnTo>
                    <a:pt x="17061942" y="1225550"/>
                  </a:lnTo>
                  <a:lnTo>
                    <a:pt x="17061942" y="9061450"/>
                  </a:lnTo>
                  <a:lnTo>
                    <a:pt x="12092534" y="9061450"/>
                  </a:lnTo>
                  <a:lnTo>
                    <a:pt x="12092534" y="9057615"/>
                  </a:lnTo>
                  <a:lnTo>
                    <a:pt x="6195504" y="9057615"/>
                  </a:lnTo>
                  <a:lnTo>
                    <a:pt x="6195504" y="9061450"/>
                  </a:lnTo>
                  <a:lnTo>
                    <a:pt x="1225994" y="9061450"/>
                  </a:lnTo>
                  <a:lnTo>
                    <a:pt x="1225994" y="1225550"/>
                  </a:lnTo>
                  <a:lnTo>
                    <a:pt x="6195504" y="1225550"/>
                  </a:lnTo>
                  <a:lnTo>
                    <a:pt x="6195504" y="1230045"/>
                  </a:lnTo>
                  <a:lnTo>
                    <a:pt x="12092534" y="1230045"/>
                  </a:lnTo>
                  <a:lnTo>
                    <a:pt x="12092534" y="1225550"/>
                  </a:lnTo>
                  <a:lnTo>
                    <a:pt x="17061942" y="1225550"/>
                  </a:lnTo>
                  <a:lnTo>
                    <a:pt x="17061942" y="0"/>
                  </a:lnTo>
                  <a:lnTo>
                    <a:pt x="11815737" y="0"/>
                  </a:lnTo>
                  <a:lnTo>
                    <a:pt x="11815737" y="1828"/>
                  </a:lnTo>
                  <a:lnTo>
                    <a:pt x="6472263" y="1828"/>
                  </a:lnTo>
                  <a:lnTo>
                    <a:pt x="6472263" y="0"/>
                  </a:lnTo>
                  <a:lnTo>
                    <a:pt x="0" y="0"/>
                  </a:lnTo>
                  <a:lnTo>
                    <a:pt x="0" y="1225550"/>
                  </a:lnTo>
                  <a:lnTo>
                    <a:pt x="0" y="9061450"/>
                  </a:lnTo>
                  <a:lnTo>
                    <a:pt x="0" y="10287000"/>
                  </a:lnTo>
                  <a:lnTo>
                    <a:pt x="6472263" y="10287000"/>
                  </a:lnTo>
                  <a:lnTo>
                    <a:pt x="6472263" y="10285832"/>
                  </a:lnTo>
                  <a:lnTo>
                    <a:pt x="11815737" y="10285832"/>
                  </a:lnTo>
                  <a:lnTo>
                    <a:pt x="11815737" y="10287000"/>
                  </a:lnTo>
                  <a:lnTo>
                    <a:pt x="18288000" y="10287000"/>
                  </a:lnTo>
                  <a:lnTo>
                    <a:pt x="18288000" y="9061450"/>
                  </a:lnTo>
                  <a:lnTo>
                    <a:pt x="18288000" y="1225550"/>
                  </a:lnTo>
                  <a:lnTo>
                    <a:pt x="18288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6553886" y="4740871"/>
              <a:ext cx="2168410" cy="308800"/>
            </a:xfrm>
            <a:prstGeom prst="rect">
              <a:avLst/>
            </a:prstGeom>
          </p:spPr>
        </p:pic>
        <p:pic>
          <p:nvPicPr>
            <p:cNvPr id="5" name="object 5"/>
            <p:cNvPicPr/>
            <p:nvPr/>
          </p:nvPicPr>
          <p:blipFill>
            <a:blip r:embed="rId3" cstate="print"/>
            <a:stretch>
              <a:fillRect/>
            </a:stretch>
          </p:blipFill>
          <p:spPr>
            <a:xfrm>
              <a:off x="11930253" y="5502871"/>
              <a:ext cx="1904365" cy="308800"/>
            </a:xfrm>
            <a:prstGeom prst="rect">
              <a:avLst/>
            </a:prstGeom>
          </p:spPr>
        </p:pic>
      </p:grpSp>
      <p:sp>
        <p:nvSpPr>
          <p:cNvPr id="6" name="object 6"/>
          <p:cNvSpPr txBox="1">
            <a:spLocks noGrp="1"/>
          </p:cNvSpPr>
          <p:nvPr>
            <p:ph type="title"/>
          </p:nvPr>
        </p:nvSpPr>
        <p:spPr>
          <a:xfrm>
            <a:off x="2447080" y="2397067"/>
            <a:ext cx="13384530" cy="1201420"/>
          </a:xfrm>
          <a:prstGeom prst="rect">
            <a:avLst/>
          </a:prstGeom>
        </p:spPr>
        <p:txBody>
          <a:bodyPr vert="horz" wrap="square" lIns="0" tIns="13970" rIns="0" bIns="0" rtlCol="0">
            <a:spAutoFit/>
          </a:bodyPr>
          <a:lstStyle/>
          <a:p>
            <a:pPr marL="12700">
              <a:lnSpc>
                <a:spcPct val="100000"/>
              </a:lnSpc>
              <a:spcBef>
                <a:spcPts val="110"/>
              </a:spcBef>
            </a:pPr>
            <a:r>
              <a:rPr lang="en-US" sz="7700" spc="65" dirty="0">
                <a:solidFill>
                  <a:srgbClr val="000000"/>
                </a:solidFill>
              </a:rPr>
              <a:t>C</a:t>
            </a:r>
            <a:r>
              <a:rPr sz="7700" spc="65" dirty="0">
                <a:solidFill>
                  <a:srgbClr val="000000"/>
                </a:solidFill>
              </a:rPr>
              <a:t>onclusion</a:t>
            </a:r>
            <a:r>
              <a:rPr sz="7700" spc="15" dirty="0">
                <a:solidFill>
                  <a:srgbClr val="000000"/>
                </a:solidFill>
              </a:rPr>
              <a:t> </a:t>
            </a:r>
            <a:r>
              <a:rPr sz="7700" dirty="0">
                <a:solidFill>
                  <a:srgbClr val="000000"/>
                </a:solidFill>
              </a:rPr>
              <a:t>and</a:t>
            </a:r>
            <a:r>
              <a:rPr sz="7700" spc="20" dirty="0">
                <a:solidFill>
                  <a:srgbClr val="000000"/>
                </a:solidFill>
              </a:rPr>
              <a:t> </a:t>
            </a:r>
            <a:r>
              <a:rPr sz="7700" spc="90" dirty="0">
                <a:solidFill>
                  <a:srgbClr val="000000"/>
                </a:solidFill>
              </a:rPr>
              <a:t>Gall</a:t>
            </a:r>
            <a:r>
              <a:rPr sz="7700" spc="-70" dirty="0">
                <a:solidFill>
                  <a:srgbClr val="000000"/>
                </a:solidFill>
              </a:rPr>
              <a:t> </a:t>
            </a:r>
            <a:r>
              <a:rPr sz="7700" dirty="0">
                <a:solidFill>
                  <a:srgbClr val="000000"/>
                </a:solidFill>
              </a:rPr>
              <a:t>to</a:t>
            </a:r>
            <a:r>
              <a:rPr sz="7700" spc="-270" dirty="0">
                <a:solidFill>
                  <a:srgbClr val="000000"/>
                </a:solidFill>
              </a:rPr>
              <a:t> </a:t>
            </a:r>
            <a:r>
              <a:rPr sz="7700" spc="-10" dirty="0">
                <a:solidFill>
                  <a:srgbClr val="000000"/>
                </a:solidFill>
              </a:rPr>
              <a:t>Action</a:t>
            </a:r>
            <a:endParaRPr sz="7700" dirty="0"/>
          </a:p>
        </p:txBody>
      </p:sp>
      <p:sp>
        <p:nvSpPr>
          <p:cNvPr id="7" name="object 7"/>
          <p:cNvSpPr txBox="1"/>
          <p:nvPr/>
        </p:nvSpPr>
        <p:spPr>
          <a:xfrm>
            <a:off x="4347451" y="4660112"/>
            <a:ext cx="9583420" cy="783590"/>
          </a:xfrm>
          <a:prstGeom prst="rect">
            <a:avLst/>
          </a:prstGeom>
        </p:spPr>
        <p:txBody>
          <a:bodyPr vert="horz" wrap="square" lIns="0" tIns="8255" rIns="0" bIns="0" rtlCol="0">
            <a:spAutoFit/>
          </a:bodyPr>
          <a:lstStyle/>
          <a:p>
            <a:pPr marL="12700" marR="5080" indent="347345">
              <a:lnSpc>
                <a:spcPct val="102000"/>
              </a:lnSpc>
              <a:spcBef>
                <a:spcPts val="65"/>
              </a:spcBef>
              <a:tabLst>
                <a:tab pos="4453255" algn="l"/>
              </a:tabLst>
            </a:pPr>
            <a:r>
              <a:rPr sz="2450" spc="-10" dirty="0">
                <a:latin typeface="Verdana"/>
                <a:cs typeface="Verdana"/>
              </a:rPr>
              <a:t>Leveraging</a:t>
            </a:r>
            <a:r>
              <a:rPr sz="2450" dirty="0">
                <a:latin typeface="Verdana"/>
                <a:cs typeface="Verdana"/>
              </a:rPr>
              <a:t>	</a:t>
            </a:r>
            <a:r>
              <a:rPr sz="2450" spc="-45" dirty="0">
                <a:latin typeface="Verdana"/>
                <a:cs typeface="Verdana"/>
              </a:rPr>
              <a:t>is</a:t>
            </a:r>
            <a:r>
              <a:rPr sz="2450" spc="-210" dirty="0">
                <a:latin typeface="Verdana"/>
                <a:cs typeface="Verdana"/>
              </a:rPr>
              <a:t> </a:t>
            </a:r>
            <a:r>
              <a:rPr sz="2450" dirty="0">
                <a:latin typeface="Verdana"/>
                <a:cs typeface="Verdana"/>
              </a:rPr>
              <a:t>essential</a:t>
            </a:r>
            <a:r>
              <a:rPr sz="2450" spc="-204" dirty="0">
                <a:latin typeface="Verdana"/>
                <a:cs typeface="Verdana"/>
              </a:rPr>
              <a:t> </a:t>
            </a:r>
            <a:r>
              <a:rPr sz="2450" spc="55" dirty="0">
                <a:latin typeface="Verdana"/>
                <a:cs typeface="Verdana"/>
              </a:rPr>
              <a:t>in</a:t>
            </a:r>
            <a:r>
              <a:rPr sz="2450" spc="-210" dirty="0">
                <a:latin typeface="Verdana"/>
                <a:cs typeface="Verdana"/>
              </a:rPr>
              <a:t> </a:t>
            </a:r>
            <a:r>
              <a:rPr sz="2450" spc="50" dirty="0">
                <a:latin typeface="Verdana"/>
                <a:cs typeface="Verdana"/>
              </a:rPr>
              <a:t>the</a:t>
            </a:r>
            <a:r>
              <a:rPr sz="2450" spc="-204" dirty="0">
                <a:latin typeface="Verdana"/>
                <a:cs typeface="Verdana"/>
              </a:rPr>
              <a:t> </a:t>
            </a:r>
            <a:r>
              <a:rPr sz="2450" spc="65" dirty="0">
                <a:latin typeface="Verdana"/>
                <a:cs typeface="Verdana"/>
              </a:rPr>
              <a:t>ﬁght</a:t>
            </a:r>
            <a:r>
              <a:rPr sz="2450" spc="-204" dirty="0">
                <a:latin typeface="Verdana"/>
                <a:cs typeface="Verdana"/>
              </a:rPr>
              <a:t> </a:t>
            </a:r>
            <a:r>
              <a:rPr sz="2450" spc="-10" dirty="0">
                <a:latin typeface="Verdana"/>
                <a:cs typeface="Verdana"/>
              </a:rPr>
              <a:t>against </a:t>
            </a:r>
            <a:r>
              <a:rPr sz="2450" dirty="0">
                <a:latin typeface="Verdana"/>
                <a:cs typeface="Verdana"/>
              </a:rPr>
              <a:t>hunger.</a:t>
            </a:r>
            <a:r>
              <a:rPr sz="2450" spc="-100" dirty="0">
                <a:latin typeface="Verdana"/>
                <a:cs typeface="Verdana"/>
              </a:rPr>
              <a:t> </a:t>
            </a:r>
            <a:r>
              <a:rPr sz="2450" dirty="0">
                <a:latin typeface="Verdana"/>
                <a:cs typeface="Verdana"/>
              </a:rPr>
              <a:t>By</a:t>
            </a:r>
            <a:r>
              <a:rPr sz="2450" spc="-95" dirty="0">
                <a:latin typeface="Verdana"/>
                <a:cs typeface="Verdana"/>
              </a:rPr>
              <a:t> </a:t>
            </a:r>
            <a:r>
              <a:rPr sz="2450" dirty="0">
                <a:latin typeface="Verdana"/>
                <a:cs typeface="Verdana"/>
              </a:rPr>
              <a:t>integrating</a:t>
            </a:r>
            <a:r>
              <a:rPr sz="2450" spc="-95" dirty="0">
                <a:latin typeface="Verdana"/>
                <a:cs typeface="Verdana"/>
              </a:rPr>
              <a:t> </a:t>
            </a:r>
            <a:r>
              <a:rPr sz="2450" spc="-10" dirty="0">
                <a:latin typeface="Verdana"/>
                <a:cs typeface="Verdana"/>
              </a:rPr>
              <a:t>data-</a:t>
            </a:r>
            <a:r>
              <a:rPr sz="2450" dirty="0">
                <a:latin typeface="Verdana"/>
                <a:cs typeface="Verdana"/>
              </a:rPr>
              <a:t>driven</a:t>
            </a:r>
            <a:r>
              <a:rPr sz="2450" spc="-100" dirty="0">
                <a:latin typeface="Verdana"/>
                <a:cs typeface="Verdana"/>
              </a:rPr>
              <a:t> </a:t>
            </a:r>
            <a:r>
              <a:rPr sz="2450" spc="-20" dirty="0">
                <a:latin typeface="Verdana"/>
                <a:cs typeface="Verdana"/>
              </a:rPr>
              <a:t>strategies</a:t>
            </a:r>
            <a:r>
              <a:rPr sz="2450" spc="-95" dirty="0">
                <a:latin typeface="Verdana"/>
                <a:cs typeface="Verdana"/>
              </a:rPr>
              <a:t> </a:t>
            </a:r>
            <a:r>
              <a:rPr sz="2450" dirty="0">
                <a:latin typeface="Verdana"/>
                <a:cs typeface="Verdana"/>
              </a:rPr>
              <a:t>into</a:t>
            </a:r>
            <a:r>
              <a:rPr sz="2450" spc="-95" dirty="0">
                <a:latin typeface="Verdana"/>
                <a:cs typeface="Verdana"/>
              </a:rPr>
              <a:t> </a:t>
            </a:r>
            <a:r>
              <a:rPr sz="2450" dirty="0">
                <a:latin typeface="Verdana"/>
                <a:cs typeface="Verdana"/>
              </a:rPr>
              <a:t>our</a:t>
            </a:r>
            <a:r>
              <a:rPr sz="2450" spc="-100" dirty="0">
                <a:latin typeface="Verdana"/>
                <a:cs typeface="Verdana"/>
              </a:rPr>
              <a:t> </a:t>
            </a:r>
            <a:r>
              <a:rPr sz="2450" spc="-10" dirty="0">
                <a:latin typeface="Verdana"/>
                <a:cs typeface="Verdana"/>
              </a:rPr>
              <a:t>efforts,</a:t>
            </a:r>
            <a:endParaRPr sz="2450">
              <a:latin typeface="Verdana"/>
              <a:cs typeface="Verdana"/>
            </a:endParaRPr>
          </a:p>
        </p:txBody>
      </p:sp>
      <p:sp>
        <p:nvSpPr>
          <p:cNvPr id="8" name="object 8"/>
          <p:cNvSpPr txBox="1"/>
          <p:nvPr/>
        </p:nvSpPr>
        <p:spPr>
          <a:xfrm>
            <a:off x="13820775" y="5422112"/>
            <a:ext cx="92075" cy="402590"/>
          </a:xfrm>
          <a:prstGeom prst="rect">
            <a:avLst/>
          </a:prstGeom>
        </p:spPr>
        <p:txBody>
          <a:bodyPr vert="horz" wrap="square" lIns="0" tIns="15875" rIns="0" bIns="0" rtlCol="0">
            <a:spAutoFit/>
          </a:bodyPr>
          <a:lstStyle/>
          <a:p>
            <a:pPr marL="12700">
              <a:lnSpc>
                <a:spcPct val="100000"/>
              </a:lnSpc>
              <a:spcBef>
                <a:spcPts val="125"/>
              </a:spcBef>
            </a:pPr>
            <a:r>
              <a:rPr sz="2450" spc="-415" dirty="0">
                <a:latin typeface="Verdana"/>
                <a:cs typeface="Verdana"/>
              </a:rPr>
              <a:t>.</a:t>
            </a:r>
            <a:endParaRPr sz="2450">
              <a:latin typeface="Verdana"/>
              <a:cs typeface="Verdana"/>
            </a:endParaRPr>
          </a:p>
        </p:txBody>
      </p:sp>
      <p:sp>
        <p:nvSpPr>
          <p:cNvPr id="9" name="object 9"/>
          <p:cNvSpPr txBox="1"/>
          <p:nvPr/>
        </p:nvSpPr>
        <p:spPr>
          <a:xfrm>
            <a:off x="4365459" y="5422112"/>
            <a:ext cx="9468485" cy="1164590"/>
          </a:xfrm>
          <a:prstGeom prst="rect">
            <a:avLst/>
          </a:prstGeom>
        </p:spPr>
        <p:txBody>
          <a:bodyPr vert="horz" wrap="square" lIns="0" tIns="15875" rIns="0" bIns="0" rtlCol="0">
            <a:spAutoFit/>
          </a:bodyPr>
          <a:lstStyle/>
          <a:p>
            <a:pPr marL="12700">
              <a:lnSpc>
                <a:spcPct val="100000"/>
              </a:lnSpc>
              <a:spcBef>
                <a:spcPts val="125"/>
              </a:spcBef>
            </a:pPr>
            <a:r>
              <a:rPr sz="2450" spc="70" dirty="0">
                <a:latin typeface="Verdana"/>
                <a:cs typeface="Verdana"/>
              </a:rPr>
              <a:t>we</a:t>
            </a:r>
            <a:r>
              <a:rPr sz="2450" spc="-110" dirty="0">
                <a:latin typeface="Verdana"/>
                <a:cs typeface="Verdana"/>
              </a:rPr>
              <a:t> </a:t>
            </a:r>
            <a:r>
              <a:rPr sz="2450" spc="70" dirty="0">
                <a:latin typeface="Verdana"/>
                <a:cs typeface="Verdana"/>
              </a:rPr>
              <a:t>can</a:t>
            </a:r>
            <a:r>
              <a:rPr sz="2450" spc="-105" dirty="0">
                <a:latin typeface="Verdana"/>
                <a:cs typeface="Verdana"/>
              </a:rPr>
              <a:t> </a:t>
            </a:r>
            <a:r>
              <a:rPr sz="2450" dirty="0">
                <a:latin typeface="Verdana"/>
                <a:cs typeface="Verdana"/>
              </a:rPr>
              <a:t>create</a:t>
            </a:r>
            <a:r>
              <a:rPr sz="2450" spc="-105" dirty="0">
                <a:latin typeface="Verdana"/>
                <a:cs typeface="Verdana"/>
              </a:rPr>
              <a:t> </a:t>
            </a:r>
            <a:r>
              <a:rPr sz="2450" dirty="0">
                <a:latin typeface="Verdana"/>
                <a:cs typeface="Verdana"/>
              </a:rPr>
              <a:t>sustainable</a:t>
            </a:r>
            <a:r>
              <a:rPr sz="2450" spc="-105" dirty="0">
                <a:latin typeface="Verdana"/>
                <a:cs typeface="Verdana"/>
              </a:rPr>
              <a:t> </a:t>
            </a:r>
            <a:r>
              <a:rPr sz="2450" dirty="0">
                <a:latin typeface="Verdana"/>
                <a:cs typeface="Verdana"/>
              </a:rPr>
              <a:t>solutions</a:t>
            </a:r>
            <a:r>
              <a:rPr sz="2450" spc="-105" dirty="0">
                <a:latin typeface="Verdana"/>
                <a:cs typeface="Verdana"/>
              </a:rPr>
              <a:t> </a:t>
            </a:r>
            <a:r>
              <a:rPr sz="2450" dirty="0">
                <a:latin typeface="Verdana"/>
                <a:cs typeface="Verdana"/>
              </a:rPr>
              <a:t>that</a:t>
            </a:r>
            <a:r>
              <a:rPr sz="2450" spc="-105" dirty="0">
                <a:latin typeface="Verdana"/>
                <a:cs typeface="Verdana"/>
              </a:rPr>
              <a:t> </a:t>
            </a:r>
            <a:r>
              <a:rPr sz="2450" dirty="0">
                <a:latin typeface="Verdana"/>
                <a:cs typeface="Verdana"/>
              </a:rPr>
              <a:t>lead</a:t>
            </a:r>
            <a:r>
              <a:rPr sz="2450" spc="-105" dirty="0">
                <a:latin typeface="Verdana"/>
                <a:cs typeface="Verdana"/>
              </a:rPr>
              <a:t> </a:t>
            </a:r>
            <a:r>
              <a:rPr sz="2450" spc="-25" dirty="0">
                <a:latin typeface="Verdana"/>
                <a:cs typeface="Verdana"/>
              </a:rPr>
              <a:t>to</a:t>
            </a:r>
            <a:endParaRPr sz="2450">
              <a:latin typeface="Verdana"/>
              <a:cs typeface="Verdana"/>
            </a:endParaRPr>
          </a:p>
          <a:p>
            <a:pPr marL="4145279" marR="5080" indent="-4053840">
              <a:lnSpc>
                <a:spcPct val="102000"/>
              </a:lnSpc>
            </a:pPr>
            <a:r>
              <a:rPr sz="2450" dirty="0">
                <a:latin typeface="Verdana"/>
                <a:cs typeface="Verdana"/>
              </a:rPr>
              <a:t>Let</a:t>
            </a:r>
            <a:r>
              <a:rPr sz="2450" spc="-130" dirty="0">
                <a:latin typeface="Verdana"/>
                <a:cs typeface="Verdana"/>
              </a:rPr>
              <a:t> </a:t>
            </a:r>
            <a:r>
              <a:rPr sz="2450" dirty="0">
                <a:latin typeface="Verdana"/>
                <a:cs typeface="Verdana"/>
              </a:rPr>
              <a:t>us</a:t>
            </a:r>
            <a:r>
              <a:rPr sz="2450" spc="-125" dirty="0">
                <a:latin typeface="Verdana"/>
                <a:cs typeface="Verdana"/>
              </a:rPr>
              <a:t> </a:t>
            </a:r>
            <a:r>
              <a:rPr sz="2450" spc="105" dirty="0">
                <a:latin typeface="Verdana"/>
                <a:cs typeface="Verdana"/>
              </a:rPr>
              <a:t>commit</a:t>
            </a:r>
            <a:r>
              <a:rPr sz="2450" spc="-130" dirty="0">
                <a:latin typeface="Verdana"/>
                <a:cs typeface="Verdana"/>
              </a:rPr>
              <a:t> </a:t>
            </a:r>
            <a:r>
              <a:rPr sz="2450" dirty="0">
                <a:latin typeface="Verdana"/>
                <a:cs typeface="Verdana"/>
              </a:rPr>
              <a:t>to</a:t>
            </a:r>
            <a:r>
              <a:rPr sz="2450" spc="-125" dirty="0">
                <a:latin typeface="Verdana"/>
                <a:cs typeface="Verdana"/>
              </a:rPr>
              <a:t> </a:t>
            </a:r>
            <a:r>
              <a:rPr sz="2450" spc="65" dirty="0">
                <a:latin typeface="Verdana"/>
                <a:cs typeface="Verdana"/>
              </a:rPr>
              <a:t>using</a:t>
            </a:r>
            <a:r>
              <a:rPr sz="2450" spc="-130" dirty="0">
                <a:latin typeface="Verdana"/>
                <a:cs typeface="Verdana"/>
              </a:rPr>
              <a:t> </a:t>
            </a:r>
            <a:r>
              <a:rPr sz="2450" dirty="0">
                <a:latin typeface="Verdana"/>
                <a:cs typeface="Verdana"/>
              </a:rPr>
              <a:t>data</a:t>
            </a:r>
            <a:r>
              <a:rPr sz="2450" spc="-125" dirty="0">
                <a:latin typeface="Verdana"/>
                <a:cs typeface="Verdana"/>
              </a:rPr>
              <a:t> </a:t>
            </a:r>
            <a:r>
              <a:rPr sz="2450" dirty="0">
                <a:latin typeface="Verdana"/>
                <a:cs typeface="Verdana"/>
              </a:rPr>
              <a:t>to</a:t>
            </a:r>
            <a:r>
              <a:rPr sz="2450" spc="-130" dirty="0">
                <a:latin typeface="Verdana"/>
                <a:cs typeface="Verdana"/>
              </a:rPr>
              <a:t> </a:t>
            </a:r>
            <a:r>
              <a:rPr sz="2450" dirty="0">
                <a:latin typeface="Verdana"/>
                <a:cs typeface="Verdana"/>
              </a:rPr>
              <a:t>inform</a:t>
            </a:r>
            <a:r>
              <a:rPr sz="2450" spc="-125" dirty="0">
                <a:latin typeface="Verdana"/>
                <a:cs typeface="Verdana"/>
              </a:rPr>
              <a:t> </a:t>
            </a:r>
            <a:r>
              <a:rPr sz="2450" dirty="0">
                <a:latin typeface="Verdana"/>
                <a:cs typeface="Verdana"/>
              </a:rPr>
              <a:t>our</a:t>
            </a:r>
            <a:r>
              <a:rPr sz="2450" spc="-125" dirty="0">
                <a:latin typeface="Verdana"/>
                <a:cs typeface="Verdana"/>
              </a:rPr>
              <a:t> </a:t>
            </a:r>
            <a:r>
              <a:rPr sz="2450" dirty="0">
                <a:latin typeface="Verdana"/>
                <a:cs typeface="Verdana"/>
              </a:rPr>
              <a:t>actions</a:t>
            </a:r>
            <a:r>
              <a:rPr sz="2450" spc="-130" dirty="0">
                <a:latin typeface="Verdana"/>
                <a:cs typeface="Verdana"/>
              </a:rPr>
              <a:t> </a:t>
            </a:r>
            <a:r>
              <a:rPr sz="2450" spc="75" dirty="0">
                <a:latin typeface="Verdana"/>
                <a:cs typeface="Verdana"/>
              </a:rPr>
              <a:t>and</a:t>
            </a:r>
            <a:r>
              <a:rPr sz="2450" spc="-125" dirty="0">
                <a:latin typeface="Verdana"/>
                <a:cs typeface="Verdana"/>
              </a:rPr>
              <a:t> </a:t>
            </a:r>
            <a:r>
              <a:rPr sz="2450" spc="-10" dirty="0">
                <a:latin typeface="Verdana"/>
                <a:cs typeface="Verdana"/>
              </a:rPr>
              <a:t>drive change.</a:t>
            </a:r>
            <a:endParaRPr sz="2450">
              <a:latin typeface="Verdana"/>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2F1F-5CA5-AE02-D9E1-DFEF856ECA2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3427745-F2EA-DB1B-934B-7C924D7380E4}"/>
              </a:ext>
            </a:extLst>
          </p:cNvPr>
          <p:cNvSpPr>
            <a:spLocks noGrp="1"/>
          </p:cNvSpPr>
          <p:nvPr>
            <p:ph type="body" idx="1"/>
          </p:nvPr>
        </p:nvSpPr>
        <p:spPr/>
        <p:txBody>
          <a:bodyPr/>
          <a:lstStyle/>
          <a:p>
            <a:endParaRPr lang="en-IN"/>
          </a:p>
        </p:txBody>
      </p:sp>
      <p:pic>
        <p:nvPicPr>
          <p:cNvPr id="7" name="Picture 6">
            <a:extLst>
              <a:ext uri="{FF2B5EF4-FFF2-40B4-BE49-F238E27FC236}">
                <a16:creationId xmlns:a16="http://schemas.microsoft.com/office/drawing/2014/main" id="{4A45F453-EB62-CD69-727C-B46077EED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13"/>
            <a:ext cx="18501249" cy="10402837"/>
          </a:xfrm>
          <a:prstGeom prst="rect">
            <a:avLst/>
          </a:prstGeom>
        </p:spPr>
      </p:pic>
    </p:spTree>
    <p:extLst>
      <p:ext uri="{BB962C8B-B14F-4D97-AF65-F5344CB8AC3E}">
        <p14:creationId xmlns:p14="http://schemas.microsoft.com/office/powerpoint/2010/main" val="194208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334998" y="1143000"/>
            <a:ext cx="5122075" cy="8000997"/>
          </a:xfrm>
          <a:prstGeom prst="rect">
            <a:avLst/>
          </a:prstGeom>
        </p:spPr>
      </p:pic>
      <p:sp>
        <p:nvSpPr>
          <p:cNvPr id="7" name="TextBox 6">
            <a:extLst>
              <a:ext uri="{FF2B5EF4-FFF2-40B4-BE49-F238E27FC236}">
                <a16:creationId xmlns:a16="http://schemas.microsoft.com/office/drawing/2014/main" id="{A1BEB753-556A-C2CA-C9C8-4B853068DFE3}"/>
              </a:ext>
            </a:extLst>
          </p:cNvPr>
          <p:cNvSpPr txBox="1"/>
          <p:nvPr/>
        </p:nvSpPr>
        <p:spPr>
          <a:xfrm>
            <a:off x="8312150" y="1143000"/>
            <a:ext cx="8991600" cy="7478970"/>
          </a:xfrm>
          <a:prstGeom prst="rect">
            <a:avLst/>
          </a:prstGeom>
          <a:noFill/>
        </p:spPr>
        <p:txBody>
          <a:bodyPr wrap="square" rtlCol="0">
            <a:spAutoFit/>
          </a:bodyPr>
          <a:lstStyle/>
          <a:p>
            <a:pPr marL="12700" marR="5080" algn="ctr">
              <a:lnSpc>
                <a:spcPct val="100099"/>
              </a:lnSpc>
              <a:spcBef>
                <a:spcPts val="125"/>
              </a:spcBef>
            </a:pPr>
            <a:r>
              <a:rPr lang="en-US" sz="8000" b="1"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Leveraging</a:t>
            </a:r>
            <a:r>
              <a:rPr lang="en-US" sz="8000" b="1" spc="180"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sz="8000" b="1" spc="-20"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Data </a:t>
            </a:r>
            <a:r>
              <a:rPr lang="en-US" sz="8000" b="1"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Analytics</a:t>
            </a:r>
            <a:r>
              <a:rPr lang="en-US" sz="8000" b="1" spc="100"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sz="8000" b="1" spc="-25"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to </a:t>
            </a:r>
            <a:r>
              <a:rPr lang="en-US" sz="8000" b="1"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Achieve</a:t>
            </a:r>
            <a:r>
              <a:rPr lang="en-US" sz="8000" b="1" spc="-325"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sz="8000" b="1" spc="-20"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Zero </a:t>
            </a:r>
            <a:r>
              <a:rPr lang="en-US" sz="8000" b="1" spc="85"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Hunger: </a:t>
            </a:r>
            <a:r>
              <a:rPr lang="en-US" sz="8000" b="1"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Strategies</a:t>
            </a:r>
            <a:r>
              <a:rPr lang="en-US" sz="8000" b="1" spc="120"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 </a:t>
            </a:r>
            <a:r>
              <a:rPr lang="en-US" sz="8000" b="1" spc="-25"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and </a:t>
            </a:r>
            <a:r>
              <a:rPr lang="en-US" sz="8000" b="1" spc="60" dirty="0">
                <a:solidFill>
                  <a:srgbClr val="FFFFFF"/>
                </a:solidFill>
                <a:latin typeface="Cascadia Code ExtraLight" panose="020B0609020000020004" pitchFamily="49" charset="0"/>
                <a:ea typeface="Cascadia Code ExtraLight" panose="020B0609020000020004" pitchFamily="49" charset="0"/>
                <a:cs typeface="Cascadia Code ExtraLight" panose="020B0609020000020004" pitchFamily="49" charset="0"/>
              </a:rPr>
              <a:t>Insights</a:t>
            </a:r>
            <a:endParaRPr lang="en-US" sz="8000" dirty="0">
              <a:latin typeface="Cascadia Code ExtraLight" panose="020B0609020000020004" pitchFamily="49" charset="0"/>
              <a:ea typeface="Cascadia Code ExtraLight" panose="020B0609020000020004" pitchFamily="49" charset="0"/>
              <a:cs typeface="Cascadia Code ExtraLight" panose="020B0609020000020004" pitchFamily="49" charset="0"/>
            </a:endParaRPr>
          </a:p>
        </p:txBody>
      </p:sp>
    </p:spTree>
    <p:extLst>
      <p:ext uri="{BB962C8B-B14F-4D97-AF65-F5344CB8AC3E}">
        <p14:creationId xmlns:p14="http://schemas.microsoft.com/office/powerpoint/2010/main" val="3252640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7EDF-E220-034A-99D2-3CAD3BD546E2}"/>
              </a:ext>
            </a:extLst>
          </p:cNvPr>
          <p:cNvSpPr>
            <a:spLocks noGrp="1"/>
          </p:cNvSpPr>
          <p:nvPr>
            <p:ph type="title"/>
          </p:nvPr>
        </p:nvSpPr>
        <p:spPr>
          <a:xfrm>
            <a:off x="10369550" y="565913"/>
            <a:ext cx="5943600" cy="855768"/>
          </a:xfr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sz="5400" dirty="0">
                <a:solidFill>
                  <a:schemeClr val="tx1"/>
                </a:solidFill>
              </a:rPr>
              <a:t>  TEAM MEMBERS</a:t>
            </a:r>
          </a:p>
        </p:txBody>
      </p:sp>
      <p:pic>
        <p:nvPicPr>
          <p:cNvPr id="6" name="Picture 5">
            <a:extLst>
              <a:ext uri="{FF2B5EF4-FFF2-40B4-BE49-F238E27FC236}">
                <a16:creationId xmlns:a16="http://schemas.microsoft.com/office/drawing/2014/main" id="{2EB0FCF6-C086-25BA-DF09-DD14DBBEB85F}"/>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352223" y="2679253"/>
            <a:ext cx="2936587" cy="3670734"/>
          </a:xfrm>
          <a:prstGeom prst="ellipse">
            <a:avLst/>
          </a:prstGeom>
          <a:ln>
            <a:noFill/>
          </a:ln>
          <a:effectLst>
            <a:softEdge rad="112500"/>
          </a:effectLst>
        </p:spPr>
      </p:pic>
      <p:sp>
        <p:nvSpPr>
          <p:cNvPr id="7" name="Rectangle 6">
            <a:extLst>
              <a:ext uri="{FF2B5EF4-FFF2-40B4-BE49-F238E27FC236}">
                <a16:creationId xmlns:a16="http://schemas.microsoft.com/office/drawing/2014/main" id="{7DFB834A-E521-9E95-A532-D562F94442A8}"/>
              </a:ext>
            </a:extLst>
          </p:cNvPr>
          <p:cNvSpPr/>
          <p:nvPr/>
        </p:nvSpPr>
        <p:spPr>
          <a:xfrm>
            <a:off x="60100" y="6650034"/>
            <a:ext cx="3145560" cy="709616"/>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Black" panose="020B0A04020102020204" pitchFamily="34" charset="0"/>
              </a:rPr>
              <a:t>ABHINAV SHARMA</a:t>
            </a:r>
          </a:p>
        </p:txBody>
      </p:sp>
      <p:pic>
        <p:nvPicPr>
          <p:cNvPr id="9" name="Picture 8">
            <a:extLst>
              <a:ext uri="{FF2B5EF4-FFF2-40B4-BE49-F238E27FC236}">
                <a16:creationId xmlns:a16="http://schemas.microsoft.com/office/drawing/2014/main" id="{C8765271-8BC3-CB5D-95B8-2CD3FE0F63B0}"/>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92745" y="2587617"/>
            <a:ext cx="3011287" cy="3962401"/>
          </a:xfrm>
          <a:prstGeom prst="ellipse">
            <a:avLst/>
          </a:prstGeom>
          <a:ln>
            <a:noFill/>
          </a:ln>
          <a:effectLst>
            <a:softEdge rad="112500"/>
          </a:effectLst>
        </p:spPr>
      </p:pic>
      <p:sp>
        <p:nvSpPr>
          <p:cNvPr id="11" name="Rectangle 10">
            <a:extLst>
              <a:ext uri="{FF2B5EF4-FFF2-40B4-BE49-F238E27FC236}">
                <a16:creationId xmlns:a16="http://schemas.microsoft.com/office/drawing/2014/main" id="{B45E5869-1C66-6701-E257-473B89382935}"/>
              </a:ext>
            </a:extLst>
          </p:cNvPr>
          <p:cNvSpPr/>
          <p:nvPr/>
        </p:nvSpPr>
        <p:spPr>
          <a:xfrm>
            <a:off x="3352224" y="6679437"/>
            <a:ext cx="2936586" cy="680213"/>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Black" panose="020B0A04020102020204" pitchFamily="34" charset="0"/>
              </a:rPr>
              <a:t>KAPIL MOHAN RANA</a:t>
            </a:r>
          </a:p>
        </p:txBody>
      </p:sp>
      <p:pic>
        <p:nvPicPr>
          <p:cNvPr id="13" name="Picture 12">
            <a:extLst>
              <a:ext uri="{FF2B5EF4-FFF2-40B4-BE49-F238E27FC236}">
                <a16:creationId xmlns:a16="http://schemas.microsoft.com/office/drawing/2014/main" id="{FEFEC343-EBDD-7DDD-A45B-3823B7A808B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189315" y="2349803"/>
            <a:ext cx="3124126" cy="4200215"/>
          </a:xfrm>
          <a:prstGeom prst="ellipse">
            <a:avLst/>
          </a:prstGeom>
          <a:ln>
            <a:noFill/>
          </a:ln>
          <a:effectLst>
            <a:softEdge rad="112500"/>
          </a:effectLst>
        </p:spPr>
      </p:pic>
      <p:sp>
        <p:nvSpPr>
          <p:cNvPr id="14" name="Rectangle 13">
            <a:extLst>
              <a:ext uri="{FF2B5EF4-FFF2-40B4-BE49-F238E27FC236}">
                <a16:creationId xmlns:a16="http://schemas.microsoft.com/office/drawing/2014/main" id="{6086DC4F-8F8A-008F-FA6D-4A86B0C70CA3}"/>
              </a:ext>
            </a:extLst>
          </p:cNvPr>
          <p:cNvSpPr/>
          <p:nvPr/>
        </p:nvSpPr>
        <p:spPr>
          <a:xfrm>
            <a:off x="6479133" y="6638973"/>
            <a:ext cx="2650703" cy="720677"/>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Black" panose="020B0A04020102020204" pitchFamily="34" charset="0"/>
              </a:rPr>
              <a:t>TARUN AGARWAL</a:t>
            </a:r>
          </a:p>
        </p:txBody>
      </p:sp>
      <p:pic>
        <p:nvPicPr>
          <p:cNvPr id="16" name="Picture 15">
            <a:extLst>
              <a:ext uri="{FF2B5EF4-FFF2-40B4-BE49-F238E27FC236}">
                <a16:creationId xmlns:a16="http://schemas.microsoft.com/office/drawing/2014/main" id="{E9F535C8-FA6C-0B36-AD52-FFB23C24C4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3831" y="2349803"/>
            <a:ext cx="3324893" cy="4300231"/>
          </a:xfrm>
          <a:prstGeom prst="ellipse">
            <a:avLst/>
          </a:prstGeom>
          <a:ln>
            <a:noFill/>
          </a:ln>
          <a:effectLst>
            <a:softEdge rad="112500"/>
          </a:effectLst>
        </p:spPr>
      </p:pic>
      <p:sp>
        <p:nvSpPr>
          <p:cNvPr id="17" name="Rectangle 16">
            <a:extLst>
              <a:ext uri="{FF2B5EF4-FFF2-40B4-BE49-F238E27FC236}">
                <a16:creationId xmlns:a16="http://schemas.microsoft.com/office/drawing/2014/main" id="{13F03350-CCCA-FE97-830F-987EBA93F664}"/>
              </a:ext>
            </a:extLst>
          </p:cNvPr>
          <p:cNvSpPr/>
          <p:nvPr/>
        </p:nvSpPr>
        <p:spPr>
          <a:xfrm>
            <a:off x="9350572" y="6593906"/>
            <a:ext cx="2875450" cy="792584"/>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Black" panose="020B0A04020102020204" pitchFamily="34" charset="0"/>
              </a:rPr>
              <a:t>PRABHAKHAR BHATT</a:t>
            </a:r>
          </a:p>
        </p:txBody>
      </p:sp>
      <p:pic>
        <p:nvPicPr>
          <p:cNvPr id="19" name="Picture 18">
            <a:extLst>
              <a:ext uri="{FF2B5EF4-FFF2-40B4-BE49-F238E27FC236}">
                <a16:creationId xmlns:a16="http://schemas.microsoft.com/office/drawing/2014/main" id="{B2ECCEB4-AE64-448E-E75B-0E89F74E6277}"/>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2120168" y="2519352"/>
            <a:ext cx="3324893" cy="4143575"/>
          </a:xfrm>
          <a:prstGeom prst="ellipse">
            <a:avLst/>
          </a:prstGeom>
          <a:ln>
            <a:noFill/>
          </a:ln>
          <a:effectLst>
            <a:softEdge rad="112500"/>
          </a:effectLst>
        </p:spPr>
      </p:pic>
      <p:sp>
        <p:nvSpPr>
          <p:cNvPr id="20" name="Rectangle 19">
            <a:extLst>
              <a:ext uri="{FF2B5EF4-FFF2-40B4-BE49-F238E27FC236}">
                <a16:creationId xmlns:a16="http://schemas.microsoft.com/office/drawing/2014/main" id="{1BD455A7-379C-DE08-C495-C4EE73A45925}"/>
              </a:ext>
            </a:extLst>
          </p:cNvPr>
          <p:cNvSpPr/>
          <p:nvPr/>
        </p:nvSpPr>
        <p:spPr>
          <a:xfrm>
            <a:off x="12324702" y="6550018"/>
            <a:ext cx="2875450" cy="772797"/>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Black" panose="020B0A04020102020204" pitchFamily="34" charset="0"/>
              </a:rPr>
              <a:t>PAWAN KUMAR PANDEY</a:t>
            </a:r>
          </a:p>
        </p:txBody>
      </p:sp>
      <p:pic>
        <p:nvPicPr>
          <p:cNvPr id="22" name="Picture 21">
            <a:extLst>
              <a:ext uri="{FF2B5EF4-FFF2-40B4-BE49-F238E27FC236}">
                <a16:creationId xmlns:a16="http://schemas.microsoft.com/office/drawing/2014/main" id="{6CE91E7A-EE65-4906-3034-2ADE02964B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26130" y="2081568"/>
            <a:ext cx="3106898" cy="4468450"/>
          </a:xfrm>
          <a:prstGeom prst="ellipse">
            <a:avLst/>
          </a:prstGeom>
          <a:ln>
            <a:noFill/>
          </a:ln>
          <a:effectLst>
            <a:softEdge rad="112500"/>
          </a:effectLst>
        </p:spPr>
      </p:pic>
      <p:sp>
        <p:nvSpPr>
          <p:cNvPr id="23" name="Rectangle 22">
            <a:extLst>
              <a:ext uri="{FF2B5EF4-FFF2-40B4-BE49-F238E27FC236}">
                <a16:creationId xmlns:a16="http://schemas.microsoft.com/office/drawing/2014/main" id="{3CD381AC-075E-5DDE-D32B-DB9117272606}"/>
              </a:ext>
            </a:extLst>
          </p:cNvPr>
          <p:cNvSpPr/>
          <p:nvPr/>
        </p:nvSpPr>
        <p:spPr>
          <a:xfrm>
            <a:off x="15425250" y="6575162"/>
            <a:ext cx="2875450" cy="609600"/>
          </a:xfrm>
          <a:prstGeom prst="rect">
            <a:avLst/>
          </a:prstGeom>
          <a:solidFill>
            <a:schemeClr val="bg1">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Black" panose="020B0A04020102020204" pitchFamily="34" charset="0"/>
              </a:rPr>
              <a:t>AMIT KUMAR</a:t>
            </a:r>
          </a:p>
        </p:txBody>
      </p:sp>
    </p:spTree>
    <p:extLst>
      <p:ext uri="{BB962C8B-B14F-4D97-AF65-F5344CB8AC3E}">
        <p14:creationId xmlns:p14="http://schemas.microsoft.com/office/powerpoint/2010/main" val="41535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1"/>
            <a:ext cx="9144000" cy="10287000"/>
            <a:chOff x="9144000" y="-1"/>
            <a:chExt cx="9144000" cy="10287000"/>
          </a:xfrm>
        </p:grpSpPr>
        <p:sp>
          <p:nvSpPr>
            <p:cNvPr id="3" name="object 3"/>
            <p:cNvSpPr/>
            <p:nvPr/>
          </p:nvSpPr>
          <p:spPr>
            <a:xfrm>
              <a:off x="9144000" y="-1"/>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438097" y="1929117"/>
            <a:ext cx="4944110" cy="1282700"/>
          </a:xfrm>
          <a:prstGeom prst="rect">
            <a:avLst/>
          </a:prstGeom>
        </p:spPr>
        <p:txBody>
          <a:bodyPr vert="horz" wrap="square" lIns="0" tIns="12065" rIns="0" bIns="0" rtlCol="0">
            <a:spAutoFit/>
          </a:bodyPr>
          <a:lstStyle/>
          <a:p>
            <a:pPr marL="12700" marR="5080">
              <a:lnSpc>
                <a:spcPct val="100600"/>
              </a:lnSpc>
              <a:spcBef>
                <a:spcPts val="95"/>
              </a:spcBef>
            </a:pPr>
            <a:r>
              <a:rPr sz="4100" dirty="0">
                <a:solidFill>
                  <a:srgbClr val="000000"/>
                </a:solidFill>
              </a:rPr>
              <a:t>Introduction</a:t>
            </a:r>
            <a:r>
              <a:rPr sz="4100" spc="75" dirty="0">
                <a:solidFill>
                  <a:srgbClr val="000000"/>
                </a:solidFill>
              </a:rPr>
              <a:t> </a:t>
            </a:r>
            <a:r>
              <a:rPr sz="4100" dirty="0">
                <a:solidFill>
                  <a:srgbClr val="000000"/>
                </a:solidFill>
              </a:rPr>
              <a:t>to</a:t>
            </a:r>
            <a:r>
              <a:rPr sz="4100" spc="135" dirty="0">
                <a:solidFill>
                  <a:srgbClr val="000000"/>
                </a:solidFill>
              </a:rPr>
              <a:t> </a:t>
            </a:r>
            <a:r>
              <a:rPr sz="4100" spc="-20" dirty="0">
                <a:solidFill>
                  <a:srgbClr val="000000"/>
                </a:solidFill>
              </a:rPr>
              <a:t>Zero </a:t>
            </a:r>
            <a:r>
              <a:rPr sz="4100" spc="40" dirty="0">
                <a:solidFill>
                  <a:srgbClr val="000000"/>
                </a:solidFill>
              </a:rPr>
              <a:t>Hunger</a:t>
            </a:r>
            <a:endParaRPr sz="4100" dirty="0"/>
          </a:p>
        </p:txBody>
      </p:sp>
      <p:pic>
        <p:nvPicPr>
          <p:cNvPr id="6" name="object 6"/>
          <p:cNvPicPr/>
          <p:nvPr/>
        </p:nvPicPr>
        <p:blipFill>
          <a:blip r:embed="rId3" cstate="print"/>
          <a:stretch>
            <a:fillRect/>
          </a:stretch>
        </p:blipFill>
        <p:spPr>
          <a:xfrm>
            <a:off x="1460119" y="3330244"/>
            <a:ext cx="1988616" cy="295592"/>
          </a:xfrm>
          <a:prstGeom prst="rect">
            <a:avLst/>
          </a:prstGeom>
        </p:spPr>
      </p:pic>
      <p:pic>
        <p:nvPicPr>
          <p:cNvPr id="7" name="object 7"/>
          <p:cNvPicPr/>
          <p:nvPr/>
        </p:nvPicPr>
        <p:blipFill>
          <a:blip r:embed="rId4" cstate="print"/>
          <a:stretch>
            <a:fillRect/>
          </a:stretch>
        </p:blipFill>
        <p:spPr>
          <a:xfrm>
            <a:off x="7057415" y="4641012"/>
            <a:ext cx="680720" cy="247802"/>
          </a:xfrm>
          <a:prstGeom prst="rect">
            <a:avLst/>
          </a:prstGeom>
        </p:spPr>
      </p:pic>
      <p:pic>
        <p:nvPicPr>
          <p:cNvPr id="8" name="object 8"/>
          <p:cNvPicPr/>
          <p:nvPr/>
        </p:nvPicPr>
        <p:blipFill>
          <a:blip r:embed="rId5" cstate="print"/>
          <a:stretch>
            <a:fillRect/>
          </a:stretch>
        </p:blipFill>
        <p:spPr>
          <a:xfrm>
            <a:off x="1463268" y="5079162"/>
            <a:ext cx="1371587" cy="308800"/>
          </a:xfrm>
          <a:prstGeom prst="rect">
            <a:avLst/>
          </a:prstGeom>
        </p:spPr>
      </p:pic>
      <p:sp>
        <p:nvSpPr>
          <p:cNvPr id="9" name="object 9"/>
          <p:cNvSpPr txBox="1"/>
          <p:nvPr/>
        </p:nvSpPr>
        <p:spPr>
          <a:xfrm>
            <a:off x="1433296" y="3175317"/>
            <a:ext cx="6241415" cy="3987800"/>
          </a:xfrm>
          <a:prstGeom prst="rect">
            <a:avLst/>
          </a:prstGeom>
        </p:spPr>
        <p:txBody>
          <a:bodyPr vert="horz" wrap="square" lIns="0" tIns="8890" rIns="0" bIns="0" rtlCol="0">
            <a:spAutoFit/>
          </a:bodyPr>
          <a:lstStyle/>
          <a:p>
            <a:pPr marL="12700" marR="5080" indent="2084070">
              <a:lnSpc>
                <a:spcPct val="118200"/>
              </a:lnSpc>
              <a:spcBef>
                <a:spcPts val="70"/>
              </a:spcBef>
            </a:pPr>
            <a:r>
              <a:rPr sz="2450" spc="-45" dirty="0">
                <a:latin typeface="Verdana"/>
                <a:cs typeface="Verdana"/>
              </a:rPr>
              <a:t>is</a:t>
            </a:r>
            <a:r>
              <a:rPr sz="2450" spc="-180" dirty="0">
                <a:latin typeface="Verdana"/>
                <a:cs typeface="Verdana"/>
              </a:rPr>
              <a:t> </a:t>
            </a:r>
            <a:r>
              <a:rPr sz="2450" spc="-20" dirty="0">
                <a:latin typeface="Verdana"/>
                <a:cs typeface="Verdana"/>
              </a:rPr>
              <a:t>a</a:t>
            </a:r>
            <a:r>
              <a:rPr sz="2450" spc="-175" dirty="0">
                <a:latin typeface="Verdana"/>
                <a:cs typeface="Verdana"/>
              </a:rPr>
              <a:t> </a:t>
            </a:r>
            <a:r>
              <a:rPr sz="2450" spc="50" dirty="0">
                <a:latin typeface="Verdana"/>
                <a:cs typeface="Verdana"/>
              </a:rPr>
              <a:t>global</a:t>
            </a:r>
            <a:r>
              <a:rPr sz="2450" spc="-180" dirty="0">
                <a:latin typeface="Verdana"/>
                <a:cs typeface="Verdana"/>
              </a:rPr>
              <a:t> </a:t>
            </a:r>
            <a:r>
              <a:rPr sz="2450" dirty="0">
                <a:latin typeface="Verdana"/>
                <a:cs typeface="Verdana"/>
              </a:rPr>
              <a:t>goal</a:t>
            </a:r>
            <a:r>
              <a:rPr sz="2450" spc="-175" dirty="0">
                <a:latin typeface="Verdana"/>
                <a:cs typeface="Verdana"/>
              </a:rPr>
              <a:t> </a:t>
            </a:r>
            <a:r>
              <a:rPr sz="2450" spc="75" dirty="0">
                <a:latin typeface="Verdana"/>
                <a:cs typeface="Verdana"/>
              </a:rPr>
              <a:t>aimed</a:t>
            </a:r>
            <a:r>
              <a:rPr sz="2450" spc="-180" dirty="0">
                <a:latin typeface="Verdana"/>
                <a:cs typeface="Verdana"/>
              </a:rPr>
              <a:t> </a:t>
            </a:r>
            <a:r>
              <a:rPr sz="2450" spc="-25" dirty="0">
                <a:latin typeface="Verdana"/>
                <a:cs typeface="Verdana"/>
              </a:rPr>
              <a:t>at </a:t>
            </a:r>
            <a:r>
              <a:rPr sz="2450" spc="95" dirty="0">
                <a:latin typeface="Verdana"/>
                <a:cs typeface="Verdana"/>
              </a:rPr>
              <a:t>ending</a:t>
            </a:r>
            <a:r>
              <a:rPr sz="2450" spc="-125" dirty="0">
                <a:latin typeface="Verdana"/>
                <a:cs typeface="Verdana"/>
              </a:rPr>
              <a:t> </a:t>
            </a:r>
            <a:r>
              <a:rPr sz="2450" dirty="0">
                <a:latin typeface="Verdana"/>
                <a:cs typeface="Verdana"/>
              </a:rPr>
              <a:t>hunger,</a:t>
            </a:r>
            <a:r>
              <a:rPr sz="2450" spc="-120" dirty="0">
                <a:latin typeface="Verdana"/>
                <a:cs typeface="Verdana"/>
              </a:rPr>
              <a:t> </a:t>
            </a:r>
            <a:r>
              <a:rPr sz="2450" dirty="0">
                <a:latin typeface="Verdana"/>
                <a:cs typeface="Verdana"/>
              </a:rPr>
              <a:t>achieving</a:t>
            </a:r>
            <a:r>
              <a:rPr sz="2450" spc="-120" dirty="0">
                <a:latin typeface="Verdana"/>
                <a:cs typeface="Verdana"/>
              </a:rPr>
              <a:t> </a:t>
            </a:r>
            <a:r>
              <a:rPr sz="2450" spc="50" dirty="0">
                <a:latin typeface="Verdana"/>
                <a:cs typeface="Verdana"/>
              </a:rPr>
              <a:t>food</a:t>
            </a:r>
            <a:r>
              <a:rPr sz="2450" spc="-120" dirty="0">
                <a:latin typeface="Verdana"/>
                <a:cs typeface="Verdana"/>
              </a:rPr>
              <a:t> </a:t>
            </a:r>
            <a:r>
              <a:rPr sz="2450" spc="-40" dirty="0">
                <a:latin typeface="Verdana"/>
                <a:cs typeface="Verdana"/>
              </a:rPr>
              <a:t>security, </a:t>
            </a:r>
            <a:r>
              <a:rPr sz="2450" dirty="0">
                <a:latin typeface="Verdana"/>
                <a:cs typeface="Verdana"/>
              </a:rPr>
              <a:t>improving</a:t>
            </a:r>
            <a:r>
              <a:rPr sz="2450" spc="-45" dirty="0">
                <a:latin typeface="Verdana"/>
                <a:cs typeface="Verdana"/>
              </a:rPr>
              <a:t> </a:t>
            </a:r>
            <a:r>
              <a:rPr sz="2450" spc="-10" dirty="0">
                <a:latin typeface="Verdana"/>
                <a:cs typeface="Verdana"/>
              </a:rPr>
              <a:t>nutrition,</a:t>
            </a:r>
            <a:r>
              <a:rPr sz="2450" spc="-40" dirty="0">
                <a:latin typeface="Verdana"/>
                <a:cs typeface="Verdana"/>
              </a:rPr>
              <a:t> </a:t>
            </a:r>
            <a:r>
              <a:rPr sz="2450" spc="75" dirty="0">
                <a:latin typeface="Verdana"/>
                <a:cs typeface="Verdana"/>
              </a:rPr>
              <a:t>and</a:t>
            </a:r>
            <a:r>
              <a:rPr sz="2450" spc="-40" dirty="0">
                <a:latin typeface="Verdana"/>
                <a:cs typeface="Verdana"/>
              </a:rPr>
              <a:t> </a:t>
            </a:r>
            <a:r>
              <a:rPr sz="2450" spc="60" dirty="0">
                <a:latin typeface="Verdana"/>
                <a:cs typeface="Verdana"/>
              </a:rPr>
              <a:t>promoting </a:t>
            </a:r>
            <a:r>
              <a:rPr sz="2450" dirty="0">
                <a:latin typeface="Verdana"/>
                <a:cs typeface="Verdana"/>
              </a:rPr>
              <a:t>sustainable</a:t>
            </a:r>
            <a:r>
              <a:rPr sz="2450" spc="-40" dirty="0">
                <a:latin typeface="Verdana"/>
                <a:cs typeface="Verdana"/>
              </a:rPr>
              <a:t> </a:t>
            </a:r>
            <a:r>
              <a:rPr sz="2450" spc="-10" dirty="0">
                <a:latin typeface="Verdana"/>
                <a:cs typeface="Verdana"/>
              </a:rPr>
              <a:t>agriculture.</a:t>
            </a:r>
            <a:r>
              <a:rPr sz="2450" spc="-35" dirty="0">
                <a:latin typeface="Verdana"/>
                <a:cs typeface="Verdana"/>
              </a:rPr>
              <a:t> </a:t>
            </a:r>
            <a:r>
              <a:rPr sz="2450" spc="-10" dirty="0">
                <a:latin typeface="Verdana"/>
                <a:cs typeface="Verdana"/>
              </a:rPr>
              <a:t>Leveraging</a:t>
            </a:r>
            <a:endParaRPr sz="2450" dirty="0">
              <a:latin typeface="Verdana"/>
              <a:cs typeface="Verdana"/>
            </a:endParaRPr>
          </a:p>
          <a:p>
            <a:pPr marL="12700" marR="514350" indent="1467485">
              <a:lnSpc>
                <a:spcPct val="117300"/>
              </a:lnSpc>
            </a:pPr>
            <a:r>
              <a:rPr sz="2450" spc="70" dirty="0">
                <a:latin typeface="Verdana"/>
                <a:cs typeface="Verdana"/>
              </a:rPr>
              <a:t>can</a:t>
            </a:r>
            <a:r>
              <a:rPr sz="2450" spc="-160" dirty="0">
                <a:latin typeface="Verdana"/>
                <a:cs typeface="Verdana"/>
              </a:rPr>
              <a:t> </a:t>
            </a:r>
            <a:r>
              <a:rPr sz="2450" dirty="0">
                <a:latin typeface="Verdana"/>
                <a:cs typeface="Verdana"/>
              </a:rPr>
              <a:t>provide</a:t>
            </a:r>
            <a:r>
              <a:rPr sz="2450" spc="-155" dirty="0">
                <a:latin typeface="Verdana"/>
                <a:cs typeface="Verdana"/>
              </a:rPr>
              <a:t> </a:t>
            </a:r>
            <a:r>
              <a:rPr sz="2450" spc="-10" dirty="0">
                <a:latin typeface="Verdana"/>
                <a:cs typeface="Verdana"/>
              </a:rPr>
              <a:t>actionable </a:t>
            </a:r>
            <a:r>
              <a:rPr sz="2450" dirty="0">
                <a:latin typeface="Verdana"/>
                <a:cs typeface="Verdana"/>
              </a:rPr>
              <a:t>insights</a:t>
            </a:r>
            <a:r>
              <a:rPr sz="2450" spc="-75" dirty="0">
                <a:latin typeface="Verdana"/>
                <a:cs typeface="Verdana"/>
              </a:rPr>
              <a:t> </a:t>
            </a:r>
            <a:r>
              <a:rPr sz="2450" dirty="0">
                <a:latin typeface="Verdana"/>
                <a:cs typeface="Verdana"/>
              </a:rPr>
              <a:t>to</a:t>
            </a:r>
            <a:r>
              <a:rPr sz="2450" spc="-75" dirty="0">
                <a:latin typeface="Verdana"/>
                <a:cs typeface="Verdana"/>
              </a:rPr>
              <a:t> </a:t>
            </a:r>
            <a:r>
              <a:rPr sz="2450" dirty="0">
                <a:latin typeface="Verdana"/>
                <a:cs typeface="Verdana"/>
              </a:rPr>
              <a:t>tackle</a:t>
            </a:r>
            <a:r>
              <a:rPr sz="2450" spc="-75" dirty="0">
                <a:latin typeface="Verdana"/>
                <a:cs typeface="Verdana"/>
              </a:rPr>
              <a:t> </a:t>
            </a:r>
            <a:r>
              <a:rPr sz="2450" dirty="0">
                <a:latin typeface="Verdana"/>
                <a:cs typeface="Verdana"/>
              </a:rPr>
              <a:t>this</a:t>
            </a:r>
            <a:r>
              <a:rPr sz="2450" spc="-75" dirty="0">
                <a:latin typeface="Verdana"/>
                <a:cs typeface="Verdana"/>
              </a:rPr>
              <a:t> </a:t>
            </a:r>
            <a:r>
              <a:rPr sz="2450" dirty="0">
                <a:latin typeface="Verdana"/>
                <a:cs typeface="Verdana"/>
              </a:rPr>
              <a:t>pressing</a:t>
            </a:r>
            <a:r>
              <a:rPr sz="2450" spc="-75" dirty="0">
                <a:latin typeface="Verdana"/>
                <a:cs typeface="Verdana"/>
              </a:rPr>
              <a:t> </a:t>
            </a:r>
            <a:r>
              <a:rPr sz="2450" spc="-40" dirty="0">
                <a:latin typeface="Verdana"/>
                <a:cs typeface="Verdana"/>
              </a:rPr>
              <a:t>issue, </a:t>
            </a:r>
            <a:r>
              <a:rPr sz="2450" spc="65" dirty="0">
                <a:latin typeface="Verdana"/>
                <a:cs typeface="Verdana"/>
              </a:rPr>
              <a:t>enabling</a:t>
            </a:r>
            <a:r>
              <a:rPr sz="2450" spc="-170" dirty="0">
                <a:latin typeface="Verdana"/>
                <a:cs typeface="Verdana"/>
              </a:rPr>
              <a:t> </a:t>
            </a:r>
            <a:r>
              <a:rPr sz="2450" dirty="0">
                <a:latin typeface="Verdana"/>
                <a:cs typeface="Verdana"/>
              </a:rPr>
              <a:t>stakeholders</a:t>
            </a:r>
            <a:r>
              <a:rPr sz="2450" spc="-170" dirty="0">
                <a:latin typeface="Verdana"/>
                <a:cs typeface="Verdana"/>
              </a:rPr>
              <a:t> </a:t>
            </a:r>
            <a:r>
              <a:rPr sz="2450" dirty="0">
                <a:latin typeface="Verdana"/>
                <a:cs typeface="Verdana"/>
              </a:rPr>
              <a:t>to</a:t>
            </a:r>
            <a:r>
              <a:rPr sz="2450" spc="-170" dirty="0">
                <a:latin typeface="Verdana"/>
                <a:cs typeface="Verdana"/>
              </a:rPr>
              <a:t> </a:t>
            </a:r>
            <a:r>
              <a:rPr sz="2450" spc="-20" dirty="0">
                <a:latin typeface="Verdana"/>
                <a:cs typeface="Verdana"/>
              </a:rPr>
              <a:t>make </a:t>
            </a:r>
            <a:r>
              <a:rPr sz="2450" dirty="0">
                <a:latin typeface="Verdana"/>
                <a:cs typeface="Verdana"/>
              </a:rPr>
              <a:t>informed</a:t>
            </a:r>
            <a:r>
              <a:rPr sz="2450" spc="10" dirty="0">
                <a:latin typeface="Verdana"/>
                <a:cs typeface="Verdana"/>
              </a:rPr>
              <a:t> </a:t>
            </a:r>
            <a:r>
              <a:rPr sz="2450" dirty="0">
                <a:latin typeface="Verdana"/>
                <a:cs typeface="Verdana"/>
              </a:rPr>
              <a:t>decisions</a:t>
            </a:r>
            <a:r>
              <a:rPr sz="2450" spc="5" dirty="0">
                <a:latin typeface="Verdana"/>
                <a:cs typeface="Verdana"/>
              </a:rPr>
              <a:t> </a:t>
            </a:r>
            <a:r>
              <a:rPr sz="2450" spc="75" dirty="0">
                <a:latin typeface="Verdana"/>
                <a:cs typeface="Verdana"/>
              </a:rPr>
              <a:t>and</a:t>
            </a:r>
            <a:r>
              <a:rPr sz="2450" spc="10" dirty="0">
                <a:latin typeface="Verdana"/>
                <a:cs typeface="Verdana"/>
              </a:rPr>
              <a:t> </a:t>
            </a:r>
            <a:r>
              <a:rPr sz="2450" spc="75" dirty="0">
                <a:latin typeface="Verdana"/>
                <a:cs typeface="Verdana"/>
              </a:rPr>
              <a:t>implement</a:t>
            </a:r>
            <a:endParaRPr sz="2450" dirty="0">
              <a:latin typeface="Verdana"/>
              <a:cs typeface="Verdana"/>
            </a:endParaRPr>
          </a:p>
          <a:p>
            <a:pPr marL="12700">
              <a:lnSpc>
                <a:spcPct val="100000"/>
              </a:lnSpc>
              <a:spcBef>
                <a:spcPts val="585"/>
              </a:spcBef>
            </a:pPr>
            <a:r>
              <a:rPr sz="2450" spc="-10" dirty="0">
                <a:latin typeface="Verdana"/>
                <a:cs typeface="Verdana"/>
              </a:rPr>
              <a:t>effective</a:t>
            </a:r>
            <a:r>
              <a:rPr sz="2450" spc="-130" dirty="0">
                <a:latin typeface="Verdana"/>
                <a:cs typeface="Verdana"/>
              </a:rPr>
              <a:t> </a:t>
            </a:r>
            <a:r>
              <a:rPr sz="2450" spc="-10" dirty="0">
                <a:latin typeface="Verdana"/>
                <a:cs typeface="Verdana"/>
              </a:rPr>
              <a:t>strategies.</a:t>
            </a:r>
            <a:endParaRPr sz="2450" dirty="0">
              <a:latin typeface="Verdana"/>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53192" y="1484668"/>
            <a:ext cx="5735955" cy="3992879"/>
          </a:xfrm>
          <a:prstGeom prst="rect">
            <a:avLst/>
          </a:prstGeom>
        </p:spPr>
        <p:txBody>
          <a:bodyPr vert="horz" wrap="square" lIns="0" tIns="7620" rIns="0" bIns="0" rtlCol="0">
            <a:spAutoFit/>
          </a:bodyPr>
          <a:lstStyle/>
          <a:p>
            <a:pPr marL="12700" marR="1041400">
              <a:lnSpc>
                <a:spcPct val="101299"/>
              </a:lnSpc>
              <a:spcBef>
                <a:spcPts val="60"/>
              </a:spcBef>
            </a:pPr>
            <a:r>
              <a:rPr sz="3950" dirty="0">
                <a:solidFill>
                  <a:srgbClr val="000000"/>
                </a:solidFill>
              </a:rPr>
              <a:t>Understanding</a:t>
            </a:r>
            <a:r>
              <a:rPr sz="3950" spc="50" dirty="0">
                <a:solidFill>
                  <a:srgbClr val="000000"/>
                </a:solidFill>
              </a:rPr>
              <a:t> </a:t>
            </a:r>
            <a:r>
              <a:rPr sz="3950" spc="-20" dirty="0">
                <a:solidFill>
                  <a:srgbClr val="000000"/>
                </a:solidFill>
              </a:rPr>
              <a:t>Data </a:t>
            </a:r>
            <a:r>
              <a:rPr sz="3950" spc="-10" dirty="0">
                <a:solidFill>
                  <a:srgbClr val="000000"/>
                </a:solidFill>
              </a:rPr>
              <a:t>Analytics</a:t>
            </a:r>
            <a:endParaRPr sz="3950"/>
          </a:p>
          <a:p>
            <a:pPr marL="12700" marR="5080" indent="2308225">
              <a:lnSpc>
                <a:spcPct val="102000"/>
              </a:lnSpc>
              <a:spcBef>
                <a:spcPts val="670"/>
              </a:spcBef>
            </a:pPr>
            <a:r>
              <a:rPr sz="2450" b="0" spc="-35" dirty="0">
                <a:solidFill>
                  <a:srgbClr val="000000"/>
                </a:solidFill>
                <a:latin typeface="Verdana"/>
                <a:cs typeface="Verdana"/>
              </a:rPr>
              <a:t>involves</a:t>
            </a:r>
            <a:r>
              <a:rPr sz="2450" b="0" spc="-175" dirty="0">
                <a:solidFill>
                  <a:srgbClr val="000000"/>
                </a:solidFill>
                <a:latin typeface="Verdana"/>
                <a:cs typeface="Verdana"/>
              </a:rPr>
              <a:t> </a:t>
            </a:r>
            <a:r>
              <a:rPr sz="2450" b="0" spc="-10" dirty="0">
                <a:solidFill>
                  <a:srgbClr val="000000"/>
                </a:solidFill>
                <a:latin typeface="Verdana"/>
                <a:cs typeface="Verdana"/>
              </a:rPr>
              <a:t>examining </a:t>
            </a:r>
            <a:r>
              <a:rPr sz="2450" b="0" dirty="0">
                <a:solidFill>
                  <a:srgbClr val="000000"/>
                </a:solidFill>
                <a:latin typeface="Verdana"/>
                <a:cs typeface="Verdana"/>
              </a:rPr>
              <a:t>datasets</a:t>
            </a:r>
            <a:r>
              <a:rPr sz="2450" b="0" spc="-45" dirty="0">
                <a:solidFill>
                  <a:srgbClr val="000000"/>
                </a:solidFill>
                <a:latin typeface="Verdana"/>
                <a:cs typeface="Verdana"/>
              </a:rPr>
              <a:t> </a:t>
            </a:r>
            <a:r>
              <a:rPr sz="2450" b="0" dirty="0">
                <a:solidFill>
                  <a:srgbClr val="000000"/>
                </a:solidFill>
                <a:latin typeface="Verdana"/>
                <a:cs typeface="Verdana"/>
              </a:rPr>
              <a:t>to</a:t>
            </a:r>
            <a:r>
              <a:rPr sz="2450" b="0" spc="-40" dirty="0">
                <a:solidFill>
                  <a:srgbClr val="000000"/>
                </a:solidFill>
                <a:latin typeface="Verdana"/>
                <a:cs typeface="Verdana"/>
              </a:rPr>
              <a:t> </a:t>
            </a:r>
            <a:r>
              <a:rPr sz="2450" b="0" dirty="0">
                <a:solidFill>
                  <a:srgbClr val="000000"/>
                </a:solidFill>
                <a:latin typeface="Verdana"/>
                <a:cs typeface="Verdana"/>
              </a:rPr>
              <a:t>draw</a:t>
            </a:r>
            <a:r>
              <a:rPr sz="2450" b="0" spc="-40" dirty="0">
                <a:solidFill>
                  <a:srgbClr val="000000"/>
                </a:solidFill>
                <a:latin typeface="Verdana"/>
                <a:cs typeface="Verdana"/>
              </a:rPr>
              <a:t> </a:t>
            </a:r>
            <a:r>
              <a:rPr sz="2450" b="0" dirty="0">
                <a:solidFill>
                  <a:srgbClr val="000000"/>
                </a:solidFill>
                <a:latin typeface="Verdana"/>
                <a:cs typeface="Verdana"/>
              </a:rPr>
              <a:t>conclusions</a:t>
            </a:r>
            <a:r>
              <a:rPr sz="2450" b="0" spc="-40" dirty="0">
                <a:solidFill>
                  <a:srgbClr val="000000"/>
                </a:solidFill>
                <a:latin typeface="Verdana"/>
                <a:cs typeface="Verdana"/>
              </a:rPr>
              <a:t> </a:t>
            </a:r>
            <a:r>
              <a:rPr sz="2450" b="0" spc="50" dirty="0">
                <a:solidFill>
                  <a:srgbClr val="000000"/>
                </a:solidFill>
                <a:latin typeface="Verdana"/>
                <a:cs typeface="Verdana"/>
              </a:rPr>
              <a:t>and </a:t>
            </a:r>
            <a:r>
              <a:rPr sz="2450" b="0" dirty="0">
                <a:solidFill>
                  <a:srgbClr val="000000"/>
                </a:solidFill>
                <a:latin typeface="Verdana"/>
                <a:cs typeface="Verdana"/>
              </a:rPr>
              <a:t>make</a:t>
            </a:r>
            <a:r>
              <a:rPr sz="2450" b="0" spc="-145" dirty="0">
                <a:solidFill>
                  <a:srgbClr val="000000"/>
                </a:solidFill>
                <a:latin typeface="Verdana"/>
                <a:cs typeface="Verdana"/>
              </a:rPr>
              <a:t> </a:t>
            </a:r>
            <a:r>
              <a:rPr sz="2450" b="0" dirty="0">
                <a:solidFill>
                  <a:srgbClr val="000000"/>
                </a:solidFill>
                <a:latin typeface="Verdana"/>
                <a:cs typeface="Verdana"/>
              </a:rPr>
              <a:t>predictions.</a:t>
            </a:r>
            <a:r>
              <a:rPr sz="2450" b="0" spc="-140" dirty="0">
                <a:solidFill>
                  <a:srgbClr val="000000"/>
                </a:solidFill>
                <a:latin typeface="Verdana"/>
                <a:cs typeface="Verdana"/>
              </a:rPr>
              <a:t> </a:t>
            </a:r>
            <a:r>
              <a:rPr sz="2450" b="0" spc="-85" dirty="0">
                <a:solidFill>
                  <a:srgbClr val="000000"/>
                </a:solidFill>
                <a:latin typeface="Verdana"/>
                <a:cs typeface="Verdana"/>
              </a:rPr>
              <a:t>In</a:t>
            </a:r>
            <a:r>
              <a:rPr sz="2450" b="0" spc="-140" dirty="0">
                <a:solidFill>
                  <a:srgbClr val="000000"/>
                </a:solidFill>
                <a:latin typeface="Verdana"/>
                <a:cs typeface="Verdana"/>
              </a:rPr>
              <a:t> </a:t>
            </a:r>
            <a:r>
              <a:rPr sz="2450" b="0" spc="50" dirty="0">
                <a:solidFill>
                  <a:srgbClr val="000000"/>
                </a:solidFill>
                <a:latin typeface="Verdana"/>
                <a:cs typeface="Verdana"/>
              </a:rPr>
              <a:t>the</a:t>
            </a:r>
            <a:r>
              <a:rPr sz="2450" b="0" spc="-140" dirty="0">
                <a:solidFill>
                  <a:srgbClr val="000000"/>
                </a:solidFill>
                <a:latin typeface="Verdana"/>
                <a:cs typeface="Verdana"/>
              </a:rPr>
              <a:t> </a:t>
            </a:r>
            <a:r>
              <a:rPr sz="2450" b="0" dirty="0">
                <a:solidFill>
                  <a:srgbClr val="000000"/>
                </a:solidFill>
                <a:latin typeface="Verdana"/>
                <a:cs typeface="Verdana"/>
              </a:rPr>
              <a:t>context</a:t>
            </a:r>
            <a:r>
              <a:rPr sz="2450" b="0" spc="-145" dirty="0">
                <a:solidFill>
                  <a:srgbClr val="000000"/>
                </a:solidFill>
                <a:latin typeface="Verdana"/>
                <a:cs typeface="Verdana"/>
              </a:rPr>
              <a:t> </a:t>
            </a:r>
            <a:r>
              <a:rPr sz="2450" b="0" spc="-25" dirty="0">
                <a:solidFill>
                  <a:srgbClr val="000000"/>
                </a:solidFill>
                <a:latin typeface="Verdana"/>
                <a:cs typeface="Verdana"/>
              </a:rPr>
              <a:t>of </a:t>
            </a:r>
            <a:r>
              <a:rPr sz="2450" b="0" dirty="0">
                <a:solidFill>
                  <a:srgbClr val="000000"/>
                </a:solidFill>
                <a:latin typeface="Verdana"/>
                <a:cs typeface="Verdana"/>
              </a:rPr>
              <a:t>hunger,</a:t>
            </a:r>
            <a:r>
              <a:rPr sz="2450" b="0" spc="-160" dirty="0">
                <a:solidFill>
                  <a:srgbClr val="000000"/>
                </a:solidFill>
                <a:latin typeface="Verdana"/>
                <a:cs typeface="Verdana"/>
              </a:rPr>
              <a:t> </a:t>
            </a:r>
            <a:r>
              <a:rPr sz="2450" b="0" dirty="0">
                <a:solidFill>
                  <a:srgbClr val="000000"/>
                </a:solidFill>
                <a:latin typeface="Verdana"/>
                <a:cs typeface="Verdana"/>
              </a:rPr>
              <a:t>it</a:t>
            </a:r>
            <a:r>
              <a:rPr sz="2450" b="0" spc="-155" dirty="0">
                <a:solidFill>
                  <a:srgbClr val="000000"/>
                </a:solidFill>
                <a:latin typeface="Verdana"/>
                <a:cs typeface="Verdana"/>
              </a:rPr>
              <a:t> </a:t>
            </a:r>
            <a:r>
              <a:rPr sz="2450" b="0" spc="70" dirty="0">
                <a:solidFill>
                  <a:srgbClr val="000000"/>
                </a:solidFill>
                <a:latin typeface="Verdana"/>
                <a:cs typeface="Verdana"/>
              </a:rPr>
              <a:t>can</a:t>
            </a:r>
            <a:r>
              <a:rPr sz="2450" b="0" spc="-155" dirty="0">
                <a:solidFill>
                  <a:srgbClr val="000000"/>
                </a:solidFill>
                <a:latin typeface="Verdana"/>
                <a:cs typeface="Verdana"/>
              </a:rPr>
              <a:t> </a:t>
            </a:r>
            <a:r>
              <a:rPr sz="2450" b="0" spc="65" dirty="0">
                <a:solidFill>
                  <a:srgbClr val="000000"/>
                </a:solidFill>
                <a:latin typeface="Verdana"/>
                <a:cs typeface="Verdana"/>
              </a:rPr>
              <a:t>help</a:t>
            </a:r>
            <a:r>
              <a:rPr sz="2450" b="0" spc="-155" dirty="0">
                <a:solidFill>
                  <a:srgbClr val="000000"/>
                </a:solidFill>
                <a:latin typeface="Verdana"/>
                <a:cs typeface="Verdana"/>
              </a:rPr>
              <a:t> </a:t>
            </a:r>
            <a:r>
              <a:rPr sz="2450" b="0" dirty="0">
                <a:solidFill>
                  <a:srgbClr val="000000"/>
                </a:solidFill>
                <a:latin typeface="Verdana"/>
                <a:cs typeface="Verdana"/>
              </a:rPr>
              <a:t>identify</a:t>
            </a:r>
            <a:r>
              <a:rPr sz="2450" b="0" spc="-155" dirty="0">
                <a:solidFill>
                  <a:srgbClr val="000000"/>
                </a:solidFill>
                <a:latin typeface="Verdana"/>
                <a:cs typeface="Verdana"/>
              </a:rPr>
              <a:t> </a:t>
            </a:r>
            <a:r>
              <a:rPr sz="2450" b="0" spc="-20" dirty="0">
                <a:solidFill>
                  <a:srgbClr val="000000"/>
                </a:solidFill>
                <a:latin typeface="Verdana"/>
                <a:cs typeface="Verdana"/>
              </a:rPr>
              <a:t>patterns, </a:t>
            </a:r>
            <a:r>
              <a:rPr sz="2450" b="0" spc="-35" dirty="0">
                <a:solidFill>
                  <a:srgbClr val="000000"/>
                </a:solidFill>
                <a:latin typeface="Verdana"/>
                <a:cs typeface="Verdana"/>
              </a:rPr>
              <a:t>trends,</a:t>
            </a:r>
            <a:r>
              <a:rPr sz="2450" b="0" spc="-185" dirty="0">
                <a:solidFill>
                  <a:srgbClr val="000000"/>
                </a:solidFill>
                <a:latin typeface="Verdana"/>
                <a:cs typeface="Verdana"/>
              </a:rPr>
              <a:t> </a:t>
            </a:r>
            <a:r>
              <a:rPr sz="2450" b="0" spc="75" dirty="0">
                <a:solidFill>
                  <a:srgbClr val="000000"/>
                </a:solidFill>
                <a:latin typeface="Verdana"/>
                <a:cs typeface="Verdana"/>
              </a:rPr>
              <a:t>and</a:t>
            </a:r>
            <a:r>
              <a:rPr sz="2450" b="0" spc="-185" dirty="0">
                <a:solidFill>
                  <a:srgbClr val="000000"/>
                </a:solidFill>
                <a:latin typeface="Verdana"/>
                <a:cs typeface="Verdana"/>
              </a:rPr>
              <a:t> </a:t>
            </a:r>
            <a:r>
              <a:rPr sz="2450" b="0" spc="-50" dirty="0">
                <a:solidFill>
                  <a:srgbClr val="000000"/>
                </a:solidFill>
                <a:latin typeface="Verdana"/>
                <a:cs typeface="Verdana"/>
              </a:rPr>
              <a:t>areas</a:t>
            </a:r>
            <a:r>
              <a:rPr sz="2450" b="0" spc="-180" dirty="0">
                <a:solidFill>
                  <a:srgbClr val="000000"/>
                </a:solidFill>
                <a:latin typeface="Verdana"/>
                <a:cs typeface="Verdana"/>
              </a:rPr>
              <a:t> </a:t>
            </a:r>
            <a:r>
              <a:rPr sz="2450" b="0" dirty="0">
                <a:solidFill>
                  <a:srgbClr val="000000"/>
                </a:solidFill>
                <a:latin typeface="Verdana"/>
                <a:cs typeface="Verdana"/>
              </a:rPr>
              <a:t>of</a:t>
            </a:r>
            <a:r>
              <a:rPr sz="2450" b="0" spc="-185" dirty="0">
                <a:solidFill>
                  <a:srgbClr val="000000"/>
                </a:solidFill>
                <a:latin typeface="Verdana"/>
                <a:cs typeface="Verdana"/>
              </a:rPr>
              <a:t> </a:t>
            </a:r>
            <a:r>
              <a:rPr sz="2450" b="0" spc="-20" dirty="0">
                <a:solidFill>
                  <a:srgbClr val="000000"/>
                </a:solidFill>
                <a:latin typeface="Verdana"/>
                <a:cs typeface="Verdana"/>
              </a:rPr>
              <a:t>need,</a:t>
            </a:r>
            <a:r>
              <a:rPr sz="2450" b="0" spc="-185" dirty="0">
                <a:solidFill>
                  <a:srgbClr val="000000"/>
                </a:solidFill>
                <a:latin typeface="Verdana"/>
                <a:cs typeface="Verdana"/>
              </a:rPr>
              <a:t> </a:t>
            </a:r>
            <a:r>
              <a:rPr sz="2450" b="0" spc="-10" dirty="0">
                <a:solidFill>
                  <a:srgbClr val="000000"/>
                </a:solidFill>
                <a:latin typeface="Verdana"/>
                <a:cs typeface="Verdana"/>
              </a:rPr>
              <a:t>allowing </a:t>
            </a:r>
            <a:r>
              <a:rPr sz="2450" b="0" dirty="0">
                <a:solidFill>
                  <a:srgbClr val="000000"/>
                </a:solidFill>
                <a:latin typeface="Verdana"/>
                <a:cs typeface="Verdana"/>
              </a:rPr>
              <a:t>organizations</a:t>
            </a:r>
            <a:r>
              <a:rPr sz="2450" b="0" spc="-75" dirty="0">
                <a:solidFill>
                  <a:srgbClr val="000000"/>
                </a:solidFill>
                <a:latin typeface="Verdana"/>
                <a:cs typeface="Verdana"/>
              </a:rPr>
              <a:t> </a:t>
            </a:r>
            <a:r>
              <a:rPr sz="2450" b="0" dirty="0">
                <a:solidFill>
                  <a:srgbClr val="000000"/>
                </a:solidFill>
                <a:latin typeface="Verdana"/>
                <a:cs typeface="Verdana"/>
              </a:rPr>
              <a:t>to</a:t>
            </a:r>
            <a:r>
              <a:rPr sz="2450" b="0" spc="-70" dirty="0">
                <a:solidFill>
                  <a:srgbClr val="000000"/>
                </a:solidFill>
                <a:latin typeface="Verdana"/>
                <a:cs typeface="Verdana"/>
              </a:rPr>
              <a:t> </a:t>
            </a:r>
            <a:r>
              <a:rPr sz="2450" b="0" dirty="0">
                <a:solidFill>
                  <a:srgbClr val="000000"/>
                </a:solidFill>
                <a:latin typeface="Verdana"/>
                <a:cs typeface="Verdana"/>
              </a:rPr>
              <a:t>allocate</a:t>
            </a:r>
            <a:r>
              <a:rPr sz="2450" b="0" spc="-70" dirty="0">
                <a:solidFill>
                  <a:srgbClr val="000000"/>
                </a:solidFill>
                <a:latin typeface="Verdana"/>
                <a:cs typeface="Verdana"/>
              </a:rPr>
              <a:t> </a:t>
            </a:r>
            <a:r>
              <a:rPr sz="2450" b="0" spc="-10" dirty="0">
                <a:solidFill>
                  <a:srgbClr val="000000"/>
                </a:solidFill>
                <a:latin typeface="Verdana"/>
                <a:cs typeface="Verdana"/>
              </a:rPr>
              <a:t>resources </a:t>
            </a:r>
            <a:r>
              <a:rPr sz="2450" b="0" dirty="0">
                <a:solidFill>
                  <a:srgbClr val="000000"/>
                </a:solidFill>
                <a:latin typeface="Verdana"/>
                <a:cs typeface="Verdana"/>
              </a:rPr>
              <a:t>efﬁciently</a:t>
            </a:r>
            <a:r>
              <a:rPr sz="2450" b="0" spc="-165" dirty="0">
                <a:solidFill>
                  <a:srgbClr val="000000"/>
                </a:solidFill>
                <a:latin typeface="Verdana"/>
                <a:cs typeface="Verdana"/>
              </a:rPr>
              <a:t> </a:t>
            </a:r>
            <a:r>
              <a:rPr sz="2450" b="0" spc="75" dirty="0">
                <a:solidFill>
                  <a:srgbClr val="000000"/>
                </a:solidFill>
                <a:latin typeface="Verdana"/>
                <a:cs typeface="Verdana"/>
              </a:rPr>
              <a:t>and</a:t>
            </a:r>
            <a:r>
              <a:rPr sz="2450" b="0" spc="-165" dirty="0">
                <a:solidFill>
                  <a:srgbClr val="000000"/>
                </a:solidFill>
                <a:latin typeface="Verdana"/>
                <a:cs typeface="Verdana"/>
              </a:rPr>
              <a:t> </a:t>
            </a:r>
            <a:r>
              <a:rPr sz="2450" b="0" spc="-10" dirty="0">
                <a:solidFill>
                  <a:srgbClr val="000000"/>
                </a:solidFill>
                <a:latin typeface="Verdana"/>
                <a:cs typeface="Verdana"/>
              </a:rPr>
              <a:t>effectively.</a:t>
            </a:r>
            <a:endParaRPr sz="245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41300" rIns="0" bIns="0" rtlCol="0">
            <a:spAutoFit/>
          </a:bodyPr>
          <a:lstStyle/>
          <a:p>
            <a:pPr marL="236220">
              <a:lnSpc>
                <a:spcPct val="100000"/>
              </a:lnSpc>
              <a:spcBef>
                <a:spcPts val="1900"/>
              </a:spcBef>
            </a:pPr>
            <a:r>
              <a:rPr sz="5400" spc="-20" dirty="0"/>
              <a:t>Key</a:t>
            </a:r>
            <a:r>
              <a:rPr sz="5400" spc="-10" dirty="0"/>
              <a:t> </a:t>
            </a:r>
            <a:r>
              <a:rPr sz="5400" dirty="0"/>
              <a:t>Challenges</a:t>
            </a:r>
            <a:r>
              <a:rPr sz="5400" spc="150" dirty="0"/>
              <a:t> </a:t>
            </a:r>
            <a:r>
              <a:rPr sz="5400" dirty="0"/>
              <a:t>in</a:t>
            </a:r>
            <a:r>
              <a:rPr sz="5400" spc="150" dirty="0"/>
              <a:t> </a:t>
            </a:r>
            <a:r>
              <a:rPr sz="5400" spc="-10" dirty="0"/>
              <a:t>Hunger</a:t>
            </a:r>
            <a:endParaRPr sz="5400"/>
          </a:p>
        </p:txBody>
      </p:sp>
      <p:pic>
        <p:nvPicPr>
          <p:cNvPr id="4" name="object 4"/>
          <p:cNvPicPr/>
          <p:nvPr/>
        </p:nvPicPr>
        <p:blipFill>
          <a:blip r:embed="rId3" cstate="print"/>
          <a:stretch>
            <a:fillRect/>
          </a:stretch>
        </p:blipFill>
        <p:spPr>
          <a:xfrm>
            <a:off x="11401768" y="3458679"/>
            <a:ext cx="1137361" cy="308800"/>
          </a:xfrm>
          <a:prstGeom prst="rect">
            <a:avLst/>
          </a:prstGeom>
        </p:spPr>
      </p:pic>
      <p:pic>
        <p:nvPicPr>
          <p:cNvPr id="5" name="object 5"/>
          <p:cNvPicPr/>
          <p:nvPr/>
        </p:nvPicPr>
        <p:blipFill>
          <a:blip r:embed="rId4" cstate="print"/>
          <a:stretch>
            <a:fillRect/>
          </a:stretch>
        </p:blipFill>
        <p:spPr>
          <a:xfrm>
            <a:off x="10863554" y="3896829"/>
            <a:ext cx="2431440" cy="308800"/>
          </a:xfrm>
          <a:prstGeom prst="rect">
            <a:avLst/>
          </a:prstGeom>
        </p:spPr>
      </p:pic>
      <p:sp>
        <p:nvSpPr>
          <p:cNvPr id="6" name="object 6"/>
          <p:cNvSpPr txBox="1"/>
          <p:nvPr/>
        </p:nvSpPr>
        <p:spPr>
          <a:xfrm>
            <a:off x="9494536" y="3316961"/>
            <a:ext cx="1806575" cy="901700"/>
          </a:xfrm>
          <a:prstGeom prst="rect">
            <a:avLst/>
          </a:prstGeom>
        </p:spPr>
        <p:txBody>
          <a:bodyPr vert="horz" wrap="square" lIns="0" tIns="12065" rIns="0" bIns="0" rtlCol="0">
            <a:spAutoFit/>
          </a:bodyPr>
          <a:lstStyle/>
          <a:p>
            <a:pPr marL="99060" marR="5080" indent="-86995">
              <a:lnSpc>
                <a:spcPct val="117300"/>
              </a:lnSpc>
              <a:spcBef>
                <a:spcPts val="95"/>
              </a:spcBef>
            </a:pPr>
            <a:r>
              <a:rPr sz="2450" spc="-10" dirty="0">
                <a:latin typeface="Verdana"/>
                <a:cs typeface="Verdana"/>
              </a:rPr>
              <a:t>Addressing </a:t>
            </a:r>
            <a:r>
              <a:rPr sz="2450" spc="60" dirty="0">
                <a:latin typeface="Verdana"/>
                <a:cs typeface="Verdana"/>
              </a:rPr>
              <a:t>such</a:t>
            </a:r>
            <a:r>
              <a:rPr sz="2450" spc="-204" dirty="0">
                <a:latin typeface="Verdana"/>
                <a:cs typeface="Verdana"/>
              </a:rPr>
              <a:t> </a:t>
            </a:r>
            <a:r>
              <a:rPr sz="2450" spc="-25" dirty="0">
                <a:latin typeface="Verdana"/>
                <a:cs typeface="Verdana"/>
              </a:rPr>
              <a:t>as</a:t>
            </a:r>
            <a:endParaRPr sz="2450">
              <a:latin typeface="Verdana"/>
              <a:cs typeface="Verdana"/>
            </a:endParaRPr>
          </a:p>
        </p:txBody>
      </p:sp>
      <p:sp>
        <p:nvSpPr>
          <p:cNvPr id="7" name="object 7"/>
          <p:cNvSpPr txBox="1"/>
          <p:nvPr/>
        </p:nvSpPr>
        <p:spPr>
          <a:xfrm>
            <a:off x="12607677" y="3316961"/>
            <a:ext cx="4263390" cy="901700"/>
          </a:xfrm>
          <a:prstGeom prst="rect">
            <a:avLst/>
          </a:prstGeom>
        </p:spPr>
        <p:txBody>
          <a:bodyPr vert="horz" wrap="square" lIns="0" tIns="76835" rIns="0" bIns="0" rtlCol="0">
            <a:spAutoFit/>
          </a:bodyPr>
          <a:lstStyle/>
          <a:p>
            <a:pPr marR="5080" algn="r">
              <a:lnSpc>
                <a:spcPct val="100000"/>
              </a:lnSpc>
              <a:spcBef>
                <a:spcPts val="605"/>
              </a:spcBef>
            </a:pPr>
            <a:r>
              <a:rPr sz="2450" spc="-35" dirty="0">
                <a:latin typeface="Verdana"/>
                <a:cs typeface="Verdana"/>
              </a:rPr>
              <a:t>involves</a:t>
            </a:r>
            <a:r>
              <a:rPr sz="2450" spc="-165" dirty="0">
                <a:latin typeface="Verdana"/>
                <a:cs typeface="Verdana"/>
              </a:rPr>
              <a:t> </a:t>
            </a:r>
            <a:r>
              <a:rPr sz="2450" spc="-30" dirty="0">
                <a:latin typeface="Verdana"/>
                <a:cs typeface="Verdana"/>
              </a:rPr>
              <a:t>various</a:t>
            </a:r>
            <a:r>
              <a:rPr sz="2450" spc="-165" dirty="0">
                <a:latin typeface="Verdana"/>
                <a:cs typeface="Verdana"/>
              </a:rPr>
              <a:t> </a:t>
            </a:r>
            <a:r>
              <a:rPr sz="2450" spc="-10" dirty="0">
                <a:latin typeface="Verdana"/>
                <a:cs typeface="Verdana"/>
              </a:rPr>
              <a:t>challenges</a:t>
            </a:r>
            <a:endParaRPr sz="2450">
              <a:latin typeface="Verdana"/>
              <a:cs typeface="Verdana"/>
            </a:endParaRPr>
          </a:p>
          <a:p>
            <a:pPr marR="91440" algn="r">
              <a:lnSpc>
                <a:spcPct val="100000"/>
              </a:lnSpc>
              <a:spcBef>
                <a:spcPts val="509"/>
              </a:spcBef>
            </a:pPr>
            <a:r>
              <a:rPr sz="2450" spc="-365" dirty="0">
                <a:latin typeface="Verdana"/>
                <a:cs typeface="Verdana"/>
              </a:rPr>
              <a:t>,</a:t>
            </a:r>
            <a:r>
              <a:rPr sz="2450" spc="-215" dirty="0">
                <a:latin typeface="Verdana"/>
                <a:cs typeface="Verdana"/>
              </a:rPr>
              <a:t> </a:t>
            </a:r>
            <a:r>
              <a:rPr sz="2450" spc="80" dirty="0">
                <a:latin typeface="Verdana"/>
                <a:cs typeface="Verdana"/>
              </a:rPr>
              <a:t>economic</a:t>
            </a:r>
            <a:r>
              <a:rPr sz="2450" spc="-215" dirty="0">
                <a:latin typeface="Verdana"/>
                <a:cs typeface="Verdana"/>
              </a:rPr>
              <a:t> </a:t>
            </a:r>
            <a:r>
              <a:rPr sz="2450" spc="-10" dirty="0">
                <a:latin typeface="Verdana"/>
                <a:cs typeface="Verdana"/>
              </a:rPr>
              <a:t>disparities,</a:t>
            </a:r>
            <a:endParaRPr sz="2450">
              <a:latin typeface="Verdana"/>
              <a:cs typeface="Verdana"/>
            </a:endParaRPr>
          </a:p>
        </p:txBody>
      </p:sp>
      <p:sp>
        <p:nvSpPr>
          <p:cNvPr id="8" name="object 8"/>
          <p:cNvSpPr txBox="1"/>
          <p:nvPr/>
        </p:nvSpPr>
        <p:spPr>
          <a:xfrm>
            <a:off x="9515365" y="4183736"/>
            <a:ext cx="7334884" cy="1797050"/>
          </a:xfrm>
          <a:prstGeom prst="rect">
            <a:avLst/>
          </a:prstGeom>
        </p:spPr>
        <p:txBody>
          <a:bodyPr vert="horz" wrap="square" lIns="0" tIns="86360" rIns="0" bIns="0" rtlCol="0">
            <a:spAutoFit/>
          </a:bodyPr>
          <a:lstStyle/>
          <a:p>
            <a:pPr algn="ctr">
              <a:lnSpc>
                <a:spcPct val="100000"/>
              </a:lnSpc>
              <a:spcBef>
                <a:spcPts val="680"/>
              </a:spcBef>
            </a:pPr>
            <a:r>
              <a:rPr sz="2450" spc="75" dirty="0">
                <a:latin typeface="Verdana"/>
                <a:cs typeface="Verdana"/>
              </a:rPr>
              <a:t>and</a:t>
            </a:r>
            <a:r>
              <a:rPr sz="2450" spc="-20" dirty="0">
                <a:latin typeface="Verdana"/>
                <a:cs typeface="Verdana"/>
              </a:rPr>
              <a:t> </a:t>
            </a:r>
            <a:r>
              <a:rPr sz="2450" dirty="0">
                <a:latin typeface="Verdana"/>
                <a:cs typeface="Verdana"/>
              </a:rPr>
              <a:t>inefﬁcient</a:t>
            </a:r>
            <a:r>
              <a:rPr sz="2450" spc="-15" dirty="0">
                <a:latin typeface="Verdana"/>
                <a:cs typeface="Verdana"/>
              </a:rPr>
              <a:t> </a:t>
            </a:r>
            <a:r>
              <a:rPr sz="2450" spc="50" dirty="0">
                <a:latin typeface="Verdana"/>
                <a:cs typeface="Verdana"/>
              </a:rPr>
              <a:t>food</a:t>
            </a:r>
            <a:r>
              <a:rPr sz="2450" spc="-20" dirty="0">
                <a:latin typeface="Verdana"/>
                <a:cs typeface="Verdana"/>
              </a:rPr>
              <a:t> </a:t>
            </a:r>
            <a:r>
              <a:rPr sz="2450" dirty="0">
                <a:latin typeface="Verdana"/>
                <a:cs typeface="Verdana"/>
              </a:rPr>
              <a:t>distribution</a:t>
            </a:r>
            <a:r>
              <a:rPr sz="2450" spc="-15" dirty="0">
                <a:latin typeface="Verdana"/>
                <a:cs typeface="Verdana"/>
              </a:rPr>
              <a:t> </a:t>
            </a:r>
            <a:r>
              <a:rPr sz="2450" spc="-10" dirty="0">
                <a:latin typeface="Verdana"/>
                <a:cs typeface="Verdana"/>
              </a:rPr>
              <a:t>systems.</a:t>
            </a:r>
            <a:endParaRPr sz="2450">
              <a:latin typeface="Verdana"/>
              <a:cs typeface="Verdana"/>
            </a:endParaRPr>
          </a:p>
          <a:p>
            <a:pPr marL="12065" marR="5080" algn="ctr">
              <a:lnSpc>
                <a:spcPct val="117300"/>
              </a:lnSpc>
              <a:spcBef>
                <a:spcPts val="75"/>
              </a:spcBef>
            </a:pPr>
            <a:r>
              <a:rPr sz="2450" spc="60" dirty="0">
                <a:latin typeface="Verdana"/>
                <a:cs typeface="Verdana"/>
              </a:rPr>
              <a:t>Understanding</a:t>
            </a:r>
            <a:r>
              <a:rPr sz="2450" spc="-70" dirty="0">
                <a:latin typeface="Verdana"/>
                <a:cs typeface="Verdana"/>
              </a:rPr>
              <a:t> </a:t>
            </a:r>
            <a:r>
              <a:rPr sz="2450" dirty="0">
                <a:latin typeface="Verdana"/>
                <a:cs typeface="Verdana"/>
              </a:rPr>
              <a:t>these</a:t>
            </a:r>
            <a:r>
              <a:rPr sz="2450" spc="-65" dirty="0">
                <a:latin typeface="Verdana"/>
                <a:cs typeface="Verdana"/>
              </a:rPr>
              <a:t> </a:t>
            </a:r>
            <a:r>
              <a:rPr sz="2450" dirty="0">
                <a:latin typeface="Verdana"/>
                <a:cs typeface="Verdana"/>
              </a:rPr>
              <a:t>challenges</a:t>
            </a:r>
            <a:r>
              <a:rPr sz="2450" spc="-65" dirty="0">
                <a:latin typeface="Verdana"/>
                <a:cs typeface="Verdana"/>
              </a:rPr>
              <a:t> </a:t>
            </a:r>
            <a:r>
              <a:rPr sz="2450" spc="70" dirty="0">
                <a:latin typeface="Verdana"/>
                <a:cs typeface="Verdana"/>
              </a:rPr>
              <a:t>through</a:t>
            </a:r>
            <a:r>
              <a:rPr sz="2450" spc="-70" dirty="0">
                <a:latin typeface="Verdana"/>
                <a:cs typeface="Verdana"/>
              </a:rPr>
              <a:t> </a:t>
            </a:r>
            <a:r>
              <a:rPr sz="2450" spc="-20" dirty="0">
                <a:latin typeface="Verdana"/>
                <a:cs typeface="Verdana"/>
              </a:rPr>
              <a:t>data </a:t>
            </a:r>
            <a:r>
              <a:rPr sz="2450" spc="70" dirty="0">
                <a:latin typeface="Verdana"/>
                <a:cs typeface="Verdana"/>
              </a:rPr>
              <a:t>can</a:t>
            </a:r>
            <a:r>
              <a:rPr sz="2450" spc="-150" dirty="0">
                <a:latin typeface="Verdana"/>
                <a:cs typeface="Verdana"/>
              </a:rPr>
              <a:t> </a:t>
            </a:r>
            <a:r>
              <a:rPr sz="2450" spc="65" dirty="0">
                <a:latin typeface="Verdana"/>
                <a:cs typeface="Verdana"/>
              </a:rPr>
              <a:t>help</a:t>
            </a:r>
            <a:r>
              <a:rPr sz="2450" spc="-145" dirty="0">
                <a:latin typeface="Verdana"/>
                <a:cs typeface="Verdana"/>
              </a:rPr>
              <a:t> </a:t>
            </a:r>
            <a:r>
              <a:rPr sz="2450" spc="55" dirty="0">
                <a:latin typeface="Verdana"/>
                <a:cs typeface="Verdana"/>
              </a:rPr>
              <a:t>in</a:t>
            </a:r>
            <a:r>
              <a:rPr sz="2450" spc="-150" dirty="0">
                <a:latin typeface="Verdana"/>
                <a:cs typeface="Verdana"/>
              </a:rPr>
              <a:t> </a:t>
            </a:r>
            <a:r>
              <a:rPr sz="2450" spc="50" dirty="0">
                <a:latin typeface="Verdana"/>
                <a:cs typeface="Verdana"/>
              </a:rPr>
              <a:t>formulating</a:t>
            </a:r>
            <a:r>
              <a:rPr sz="2450" spc="-145" dirty="0">
                <a:latin typeface="Verdana"/>
                <a:cs typeface="Verdana"/>
              </a:rPr>
              <a:t> </a:t>
            </a:r>
            <a:r>
              <a:rPr sz="2450" dirty="0">
                <a:latin typeface="Verdana"/>
                <a:cs typeface="Verdana"/>
              </a:rPr>
              <a:t>targeted</a:t>
            </a:r>
            <a:r>
              <a:rPr sz="2450" spc="-150" dirty="0">
                <a:latin typeface="Verdana"/>
                <a:cs typeface="Verdana"/>
              </a:rPr>
              <a:t> </a:t>
            </a:r>
            <a:r>
              <a:rPr sz="2450" spc="-20" dirty="0">
                <a:latin typeface="Verdana"/>
                <a:cs typeface="Verdana"/>
              </a:rPr>
              <a:t>strategies</a:t>
            </a:r>
            <a:r>
              <a:rPr sz="2450" spc="-145" dirty="0">
                <a:latin typeface="Verdana"/>
                <a:cs typeface="Verdana"/>
              </a:rPr>
              <a:t> </a:t>
            </a:r>
            <a:r>
              <a:rPr sz="2450" spc="-25" dirty="0">
                <a:latin typeface="Verdana"/>
                <a:cs typeface="Verdana"/>
              </a:rPr>
              <a:t>to </a:t>
            </a:r>
            <a:r>
              <a:rPr sz="2450" spc="50" dirty="0">
                <a:latin typeface="Verdana"/>
                <a:cs typeface="Verdana"/>
              </a:rPr>
              <a:t>mitigate</a:t>
            </a:r>
            <a:r>
              <a:rPr sz="2450" spc="-155" dirty="0">
                <a:latin typeface="Verdana"/>
                <a:cs typeface="Verdana"/>
              </a:rPr>
              <a:t> </a:t>
            </a:r>
            <a:r>
              <a:rPr sz="2450" dirty="0">
                <a:latin typeface="Verdana"/>
                <a:cs typeface="Verdana"/>
              </a:rPr>
              <a:t>their</a:t>
            </a:r>
            <a:r>
              <a:rPr sz="2450" spc="-150" dirty="0">
                <a:latin typeface="Verdana"/>
                <a:cs typeface="Verdana"/>
              </a:rPr>
              <a:t> </a:t>
            </a:r>
            <a:r>
              <a:rPr sz="2450" spc="-10" dirty="0">
                <a:latin typeface="Verdana"/>
                <a:cs typeface="Verdana"/>
              </a:rPr>
              <a:t>impact.</a:t>
            </a:r>
            <a:endParaRPr sz="245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9143999" y="0"/>
                  </a:moveTo>
                  <a:lnTo>
                    <a:pt x="0" y="0"/>
                  </a:lnTo>
                  <a:lnTo>
                    <a:pt x="0" y="10286997"/>
                  </a:lnTo>
                  <a:lnTo>
                    <a:pt x="9143999" y="10286997"/>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553200" y="1494193"/>
            <a:ext cx="5636260" cy="939800"/>
          </a:xfrm>
          <a:prstGeom prst="rect">
            <a:avLst/>
          </a:prstGeom>
        </p:spPr>
        <p:txBody>
          <a:bodyPr vert="horz" wrap="square" lIns="0" tIns="12700" rIns="0" bIns="0" rtlCol="0">
            <a:spAutoFit/>
          </a:bodyPr>
          <a:lstStyle/>
          <a:p>
            <a:pPr marL="12700">
              <a:lnSpc>
                <a:spcPct val="100000"/>
              </a:lnSpc>
              <a:spcBef>
                <a:spcPts val="100"/>
              </a:spcBef>
            </a:pPr>
            <a:r>
              <a:rPr sz="6000" dirty="0">
                <a:solidFill>
                  <a:srgbClr val="000000"/>
                </a:solidFill>
              </a:rPr>
              <a:t>Role</a:t>
            </a:r>
            <a:r>
              <a:rPr sz="6000" spc="25" dirty="0">
                <a:solidFill>
                  <a:srgbClr val="000000"/>
                </a:solidFill>
              </a:rPr>
              <a:t> </a:t>
            </a:r>
            <a:r>
              <a:rPr sz="6000" spc="50" dirty="0">
                <a:solidFill>
                  <a:srgbClr val="000000"/>
                </a:solidFill>
              </a:rPr>
              <a:t>of</a:t>
            </a:r>
            <a:r>
              <a:rPr sz="6000" spc="25" dirty="0">
                <a:solidFill>
                  <a:srgbClr val="000000"/>
                </a:solidFill>
              </a:rPr>
              <a:t> </a:t>
            </a:r>
            <a:r>
              <a:rPr sz="6000" spc="80" dirty="0">
                <a:solidFill>
                  <a:srgbClr val="000000"/>
                </a:solidFill>
              </a:rPr>
              <a:t>Big</a:t>
            </a:r>
            <a:r>
              <a:rPr sz="6000" spc="30" dirty="0">
                <a:solidFill>
                  <a:srgbClr val="000000"/>
                </a:solidFill>
              </a:rPr>
              <a:t> </a:t>
            </a:r>
            <a:r>
              <a:rPr sz="6000" spc="-20" dirty="0">
                <a:solidFill>
                  <a:srgbClr val="000000"/>
                </a:solidFill>
              </a:rPr>
              <a:t>Data</a:t>
            </a:r>
            <a:endParaRPr sz="6000"/>
          </a:p>
        </p:txBody>
      </p:sp>
      <p:pic>
        <p:nvPicPr>
          <p:cNvPr id="6" name="object 6"/>
          <p:cNvPicPr/>
          <p:nvPr/>
        </p:nvPicPr>
        <p:blipFill>
          <a:blip r:embed="rId3" cstate="print"/>
          <a:stretch>
            <a:fillRect/>
          </a:stretch>
        </p:blipFill>
        <p:spPr>
          <a:xfrm>
            <a:off x="10597045" y="5536311"/>
            <a:ext cx="1137361" cy="308800"/>
          </a:xfrm>
          <a:prstGeom prst="rect">
            <a:avLst/>
          </a:prstGeom>
        </p:spPr>
      </p:pic>
      <p:pic>
        <p:nvPicPr>
          <p:cNvPr id="7" name="object 7"/>
          <p:cNvPicPr/>
          <p:nvPr/>
        </p:nvPicPr>
        <p:blipFill>
          <a:blip r:embed="rId4" cstate="print"/>
          <a:stretch>
            <a:fillRect/>
          </a:stretch>
        </p:blipFill>
        <p:spPr>
          <a:xfrm>
            <a:off x="12422429" y="4393311"/>
            <a:ext cx="1259281" cy="308800"/>
          </a:xfrm>
          <a:prstGeom prst="rect">
            <a:avLst/>
          </a:prstGeom>
        </p:spPr>
      </p:pic>
      <p:pic>
        <p:nvPicPr>
          <p:cNvPr id="8" name="object 8"/>
          <p:cNvPicPr/>
          <p:nvPr/>
        </p:nvPicPr>
        <p:blipFill>
          <a:blip r:embed="rId5" cstate="print"/>
          <a:stretch>
            <a:fillRect/>
          </a:stretch>
        </p:blipFill>
        <p:spPr>
          <a:xfrm>
            <a:off x="15468220" y="5221922"/>
            <a:ext cx="652145" cy="181178"/>
          </a:xfrm>
          <a:prstGeom prst="rect">
            <a:avLst/>
          </a:prstGeom>
        </p:spPr>
      </p:pic>
      <p:sp>
        <p:nvSpPr>
          <p:cNvPr id="9" name="object 9"/>
          <p:cNvSpPr txBox="1"/>
          <p:nvPr/>
        </p:nvSpPr>
        <p:spPr>
          <a:xfrm>
            <a:off x="10553128" y="2788539"/>
            <a:ext cx="6081395" cy="3069590"/>
          </a:xfrm>
          <a:prstGeom prst="rect">
            <a:avLst/>
          </a:prstGeom>
        </p:spPr>
        <p:txBody>
          <a:bodyPr vert="horz" wrap="square" lIns="0" tIns="8255" rIns="0" bIns="0" rtlCol="0">
            <a:spAutoFit/>
          </a:bodyPr>
          <a:lstStyle/>
          <a:p>
            <a:pPr marL="12700" marR="5080">
              <a:lnSpc>
                <a:spcPct val="102000"/>
              </a:lnSpc>
              <a:spcBef>
                <a:spcPts val="65"/>
              </a:spcBef>
              <a:tabLst>
                <a:tab pos="3144520" algn="l"/>
              </a:tabLst>
            </a:pPr>
            <a:r>
              <a:rPr sz="2450" spc="114" dirty="0">
                <a:latin typeface="Verdana"/>
                <a:cs typeface="Verdana"/>
              </a:rPr>
              <a:t>Big</a:t>
            </a:r>
            <a:r>
              <a:rPr sz="2450" spc="-180" dirty="0">
                <a:latin typeface="Verdana"/>
                <a:cs typeface="Verdana"/>
              </a:rPr>
              <a:t> </a:t>
            </a:r>
            <a:r>
              <a:rPr sz="2450" dirty="0">
                <a:latin typeface="Verdana"/>
                <a:cs typeface="Verdana"/>
              </a:rPr>
              <a:t>data</a:t>
            </a:r>
            <a:r>
              <a:rPr sz="2450" spc="-180" dirty="0">
                <a:latin typeface="Verdana"/>
                <a:cs typeface="Verdana"/>
              </a:rPr>
              <a:t> </a:t>
            </a:r>
            <a:r>
              <a:rPr sz="2450" spc="-30" dirty="0">
                <a:latin typeface="Verdana"/>
                <a:cs typeface="Verdana"/>
              </a:rPr>
              <a:t>plays</a:t>
            </a:r>
            <a:r>
              <a:rPr sz="2450" spc="-175" dirty="0">
                <a:latin typeface="Verdana"/>
                <a:cs typeface="Verdana"/>
              </a:rPr>
              <a:t> </a:t>
            </a:r>
            <a:r>
              <a:rPr sz="2450" spc="-20" dirty="0">
                <a:latin typeface="Verdana"/>
                <a:cs typeface="Verdana"/>
              </a:rPr>
              <a:t>a</a:t>
            </a:r>
            <a:r>
              <a:rPr sz="2450" spc="-180" dirty="0">
                <a:latin typeface="Verdana"/>
                <a:cs typeface="Verdana"/>
              </a:rPr>
              <a:t> </a:t>
            </a:r>
            <a:r>
              <a:rPr sz="2450" dirty="0">
                <a:latin typeface="Verdana"/>
                <a:cs typeface="Verdana"/>
              </a:rPr>
              <a:t>pivotal</a:t>
            </a:r>
            <a:r>
              <a:rPr sz="2450" spc="-180" dirty="0">
                <a:latin typeface="Verdana"/>
                <a:cs typeface="Verdana"/>
              </a:rPr>
              <a:t> </a:t>
            </a:r>
            <a:r>
              <a:rPr sz="2450" spc="-10" dirty="0">
                <a:latin typeface="Verdana"/>
                <a:cs typeface="Verdana"/>
              </a:rPr>
              <a:t>role</a:t>
            </a:r>
            <a:r>
              <a:rPr sz="2450" spc="-175" dirty="0">
                <a:latin typeface="Verdana"/>
                <a:cs typeface="Verdana"/>
              </a:rPr>
              <a:t> </a:t>
            </a:r>
            <a:r>
              <a:rPr sz="2450" spc="30" dirty="0">
                <a:latin typeface="Verdana"/>
                <a:cs typeface="Verdana"/>
              </a:rPr>
              <a:t>in </a:t>
            </a:r>
            <a:r>
              <a:rPr sz="2450" dirty="0">
                <a:latin typeface="Verdana"/>
                <a:cs typeface="Verdana"/>
              </a:rPr>
              <a:t>analyzing</a:t>
            </a:r>
            <a:r>
              <a:rPr sz="2450" spc="-160" dirty="0">
                <a:latin typeface="Verdana"/>
                <a:cs typeface="Verdana"/>
              </a:rPr>
              <a:t> </a:t>
            </a:r>
            <a:r>
              <a:rPr sz="2450" spc="-65" dirty="0">
                <a:latin typeface="Verdana"/>
                <a:cs typeface="Verdana"/>
              </a:rPr>
              <a:t>vast</a:t>
            </a:r>
            <a:r>
              <a:rPr sz="2450" spc="-160" dirty="0">
                <a:latin typeface="Verdana"/>
                <a:cs typeface="Verdana"/>
              </a:rPr>
              <a:t> </a:t>
            </a:r>
            <a:r>
              <a:rPr sz="2450" spc="60" dirty="0">
                <a:latin typeface="Verdana"/>
                <a:cs typeface="Verdana"/>
              </a:rPr>
              <a:t>amounts</a:t>
            </a:r>
            <a:r>
              <a:rPr sz="2450" spc="-160" dirty="0">
                <a:latin typeface="Verdana"/>
                <a:cs typeface="Verdana"/>
              </a:rPr>
              <a:t> </a:t>
            </a:r>
            <a:r>
              <a:rPr sz="2450" dirty="0">
                <a:latin typeface="Verdana"/>
                <a:cs typeface="Verdana"/>
              </a:rPr>
              <a:t>of</a:t>
            </a:r>
            <a:r>
              <a:rPr sz="2450" spc="-160" dirty="0">
                <a:latin typeface="Verdana"/>
                <a:cs typeface="Verdana"/>
              </a:rPr>
              <a:t> </a:t>
            </a:r>
            <a:r>
              <a:rPr sz="2450" spc="-10" dirty="0">
                <a:latin typeface="Verdana"/>
                <a:cs typeface="Verdana"/>
              </a:rPr>
              <a:t>information </a:t>
            </a:r>
            <a:r>
              <a:rPr sz="2450" dirty="0">
                <a:latin typeface="Verdana"/>
                <a:cs typeface="Verdana"/>
              </a:rPr>
              <a:t>related</a:t>
            </a:r>
            <a:r>
              <a:rPr sz="2450" spc="-170" dirty="0">
                <a:latin typeface="Verdana"/>
                <a:cs typeface="Verdana"/>
              </a:rPr>
              <a:t> </a:t>
            </a:r>
            <a:r>
              <a:rPr sz="2450" dirty="0">
                <a:latin typeface="Verdana"/>
                <a:cs typeface="Verdana"/>
              </a:rPr>
              <a:t>to</a:t>
            </a:r>
            <a:r>
              <a:rPr sz="2450" spc="-165" dirty="0">
                <a:latin typeface="Verdana"/>
                <a:cs typeface="Verdana"/>
              </a:rPr>
              <a:t> </a:t>
            </a:r>
            <a:r>
              <a:rPr sz="2450" spc="50" dirty="0">
                <a:latin typeface="Verdana"/>
                <a:cs typeface="Verdana"/>
              </a:rPr>
              <a:t>food</a:t>
            </a:r>
            <a:r>
              <a:rPr sz="2450" spc="-170" dirty="0">
                <a:latin typeface="Verdana"/>
                <a:cs typeface="Verdana"/>
              </a:rPr>
              <a:t> </a:t>
            </a:r>
            <a:r>
              <a:rPr sz="2450" spc="-10" dirty="0">
                <a:latin typeface="Verdana"/>
                <a:cs typeface="Verdana"/>
              </a:rPr>
              <a:t>production, </a:t>
            </a:r>
            <a:r>
              <a:rPr sz="2450" dirty="0">
                <a:latin typeface="Verdana"/>
                <a:cs typeface="Verdana"/>
              </a:rPr>
              <a:t>consumption,</a:t>
            </a:r>
            <a:r>
              <a:rPr sz="2450" spc="10" dirty="0">
                <a:latin typeface="Verdana"/>
                <a:cs typeface="Verdana"/>
              </a:rPr>
              <a:t> </a:t>
            </a:r>
            <a:r>
              <a:rPr sz="2450" spc="75" dirty="0">
                <a:latin typeface="Verdana"/>
                <a:cs typeface="Verdana"/>
              </a:rPr>
              <a:t>and</a:t>
            </a:r>
            <a:r>
              <a:rPr sz="2450" spc="10" dirty="0">
                <a:latin typeface="Verdana"/>
                <a:cs typeface="Verdana"/>
              </a:rPr>
              <a:t> </a:t>
            </a:r>
            <a:r>
              <a:rPr sz="2450" dirty="0">
                <a:latin typeface="Verdana"/>
                <a:cs typeface="Verdana"/>
              </a:rPr>
              <a:t>distribution.</a:t>
            </a:r>
            <a:r>
              <a:rPr sz="2450" spc="15" dirty="0">
                <a:latin typeface="Verdana"/>
                <a:cs typeface="Verdana"/>
              </a:rPr>
              <a:t> </a:t>
            </a:r>
            <a:r>
              <a:rPr sz="2450" spc="-25" dirty="0">
                <a:latin typeface="Verdana"/>
                <a:cs typeface="Verdana"/>
              </a:rPr>
              <a:t>By </a:t>
            </a:r>
            <a:r>
              <a:rPr sz="2450" spc="-10" dirty="0">
                <a:latin typeface="Verdana"/>
                <a:cs typeface="Verdana"/>
              </a:rPr>
              <a:t>harnessing</a:t>
            </a:r>
            <a:r>
              <a:rPr sz="2450" dirty="0">
                <a:latin typeface="Verdana"/>
                <a:cs typeface="Verdana"/>
              </a:rPr>
              <a:t>	</a:t>
            </a:r>
            <a:r>
              <a:rPr sz="2450" spc="-365" dirty="0">
                <a:latin typeface="Verdana"/>
                <a:cs typeface="Verdana"/>
              </a:rPr>
              <a:t>,</a:t>
            </a:r>
            <a:r>
              <a:rPr sz="2450" spc="-215" dirty="0">
                <a:latin typeface="Verdana"/>
                <a:cs typeface="Verdana"/>
              </a:rPr>
              <a:t> </a:t>
            </a:r>
            <a:r>
              <a:rPr sz="2450" spc="-10" dirty="0">
                <a:latin typeface="Verdana"/>
                <a:cs typeface="Verdana"/>
              </a:rPr>
              <a:t>organizations</a:t>
            </a:r>
            <a:r>
              <a:rPr sz="2450" spc="610" dirty="0">
                <a:latin typeface="Verdana"/>
                <a:cs typeface="Verdana"/>
              </a:rPr>
              <a:t> </a:t>
            </a:r>
            <a:r>
              <a:rPr sz="2450" spc="70" dirty="0">
                <a:latin typeface="Verdana"/>
                <a:cs typeface="Verdana"/>
              </a:rPr>
              <a:t>can</a:t>
            </a:r>
            <a:r>
              <a:rPr sz="2450" spc="-65" dirty="0">
                <a:latin typeface="Verdana"/>
                <a:cs typeface="Verdana"/>
              </a:rPr>
              <a:t> </a:t>
            </a:r>
            <a:r>
              <a:rPr sz="2450" dirty="0">
                <a:latin typeface="Verdana"/>
                <a:cs typeface="Verdana"/>
              </a:rPr>
              <a:t>uncover</a:t>
            </a:r>
            <a:r>
              <a:rPr sz="2450" spc="-65" dirty="0">
                <a:latin typeface="Verdana"/>
                <a:cs typeface="Verdana"/>
              </a:rPr>
              <a:t> </a:t>
            </a:r>
            <a:r>
              <a:rPr sz="2450" dirty="0">
                <a:latin typeface="Verdana"/>
                <a:cs typeface="Verdana"/>
              </a:rPr>
              <a:t>insights</a:t>
            </a:r>
            <a:r>
              <a:rPr sz="2450" spc="-65" dirty="0">
                <a:latin typeface="Verdana"/>
                <a:cs typeface="Verdana"/>
              </a:rPr>
              <a:t> </a:t>
            </a:r>
            <a:r>
              <a:rPr sz="2450" dirty="0">
                <a:latin typeface="Verdana"/>
                <a:cs typeface="Verdana"/>
              </a:rPr>
              <a:t>that</a:t>
            </a:r>
            <a:r>
              <a:rPr sz="2450" spc="-65" dirty="0">
                <a:latin typeface="Verdana"/>
                <a:cs typeface="Verdana"/>
              </a:rPr>
              <a:t> </a:t>
            </a:r>
            <a:r>
              <a:rPr sz="2450" spc="-10" dirty="0">
                <a:latin typeface="Verdana"/>
                <a:cs typeface="Verdana"/>
              </a:rPr>
              <a:t>drive innovative</a:t>
            </a:r>
            <a:r>
              <a:rPr sz="2450" spc="-105" dirty="0">
                <a:latin typeface="Verdana"/>
                <a:cs typeface="Verdana"/>
              </a:rPr>
              <a:t> </a:t>
            </a:r>
            <a:r>
              <a:rPr sz="2450" dirty="0">
                <a:latin typeface="Verdana"/>
                <a:cs typeface="Verdana"/>
              </a:rPr>
              <a:t>solutions</a:t>
            </a:r>
            <a:r>
              <a:rPr sz="2450" spc="-105" dirty="0">
                <a:latin typeface="Verdana"/>
                <a:cs typeface="Verdana"/>
              </a:rPr>
              <a:t> </a:t>
            </a:r>
            <a:r>
              <a:rPr sz="2450" dirty="0">
                <a:latin typeface="Verdana"/>
                <a:cs typeface="Verdana"/>
              </a:rPr>
              <a:t>to</a:t>
            </a:r>
            <a:r>
              <a:rPr sz="2450" spc="-105" dirty="0">
                <a:latin typeface="Verdana"/>
                <a:cs typeface="Verdana"/>
              </a:rPr>
              <a:t> </a:t>
            </a:r>
            <a:r>
              <a:rPr sz="2450" spc="-10" dirty="0">
                <a:latin typeface="Verdana"/>
                <a:cs typeface="Verdana"/>
              </a:rPr>
              <a:t>achieve</a:t>
            </a:r>
            <a:endParaRPr sz="2450">
              <a:latin typeface="Verdana"/>
              <a:cs typeface="Verdana"/>
            </a:endParaRPr>
          </a:p>
          <a:p>
            <a:pPr marL="1179830">
              <a:lnSpc>
                <a:spcPct val="100000"/>
              </a:lnSpc>
              <a:spcBef>
                <a:spcPts val="60"/>
              </a:spcBef>
            </a:pPr>
            <a:r>
              <a:rPr sz="2450" spc="-415" dirty="0">
                <a:latin typeface="Verdana"/>
                <a:cs typeface="Verdana"/>
              </a:rPr>
              <a:t>.</a:t>
            </a:r>
            <a:endParaRPr sz="2450">
              <a:latin typeface="Verdana"/>
              <a:cs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1"/>
            <a:ext cx="9144000" cy="10287000"/>
            <a:chOff x="9144000" y="-1"/>
            <a:chExt cx="9144000" cy="10287000"/>
          </a:xfrm>
        </p:grpSpPr>
        <p:sp>
          <p:nvSpPr>
            <p:cNvPr id="3" name="object 3"/>
            <p:cNvSpPr/>
            <p:nvPr/>
          </p:nvSpPr>
          <p:spPr>
            <a:xfrm>
              <a:off x="9144000" y="-1"/>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438097" y="1929117"/>
            <a:ext cx="5409565" cy="1282700"/>
          </a:xfrm>
          <a:prstGeom prst="rect">
            <a:avLst/>
          </a:prstGeom>
        </p:spPr>
        <p:txBody>
          <a:bodyPr vert="horz" wrap="square" lIns="0" tIns="12065" rIns="0" bIns="0" rtlCol="0">
            <a:spAutoFit/>
          </a:bodyPr>
          <a:lstStyle/>
          <a:p>
            <a:pPr marL="12700" marR="5080">
              <a:lnSpc>
                <a:spcPct val="100600"/>
              </a:lnSpc>
              <a:spcBef>
                <a:spcPts val="95"/>
              </a:spcBef>
            </a:pPr>
            <a:r>
              <a:rPr sz="4100" spc="-10" dirty="0">
                <a:solidFill>
                  <a:srgbClr val="000000"/>
                </a:solidFill>
              </a:rPr>
              <a:t>Predictive</a:t>
            </a:r>
            <a:r>
              <a:rPr sz="4100" spc="-155" dirty="0">
                <a:solidFill>
                  <a:srgbClr val="000000"/>
                </a:solidFill>
              </a:rPr>
              <a:t> </a:t>
            </a:r>
            <a:r>
              <a:rPr sz="4100" dirty="0">
                <a:solidFill>
                  <a:srgbClr val="000000"/>
                </a:solidFill>
              </a:rPr>
              <a:t>Analytics</a:t>
            </a:r>
            <a:r>
              <a:rPr sz="4100" spc="-5" dirty="0">
                <a:solidFill>
                  <a:srgbClr val="000000"/>
                </a:solidFill>
              </a:rPr>
              <a:t> </a:t>
            </a:r>
            <a:r>
              <a:rPr sz="4100" spc="-25" dirty="0">
                <a:solidFill>
                  <a:srgbClr val="000000"/>
                </a:solidFill>
              </a:rPr>
              <a:t>in </a:t>
            </a:r>
            <a:r>
              <a:rPr sz="4100" spc="-10" dirty="0">
                <a:solidFill>
                  <a:srgbClr val="000000"/>
                </a:solidFill>
              </a:rPr>
              <a:t>Agriculture</a:t>
            </a:r>
            <a:endParaRPr sz="4100"/>
          </a:p>
        </p:txBody>
      </p:sp>
      <p:pic>
        <p:nvPicPr>
          <p:cNvPr id="6" name="object 6"/>
          <p:cNvPicPr/>
          <p:nvPr/>
        </p:nvPicPr>
        <p:blipFill>
          <a:blip r:embed="rId3" cstate="print"/>
          <a:stretch>
            <a:fillRect/>
          </a:stretch>
        </p:blipFill>
        <p:spPr>
          <a:xfrm>
            <a:off x="2862745" y="3317036"/>
            <a:ext cx="3009163" cy="308800"/>
          </a:xfrm>
          <a:prstGeom prst="rect">
            <a:avLst/>
          </a:prstGeom>
        </p:spPr>
      </p:pic>
      <p:sp>
        <p:nvSpPr>
          <p:cNvPr id="7" name="object 7"/>
          <p:cNvSpPr txBox="1"/>
          <p:nvPr/>
        </p:nvSpPr>
        <p:spPr>
          <a:xfrm>
            <a:off x="1433296" y="3175317"/>
            <a:ext cx="6170295" cy="2663825"/>
          </a:xfrm>
          <a:prstGeom prst="rect">
            <a:avLst/>
          </a:prstGeom>
        </p:spPr>
        <p:txBody>
          <a:bodyPr vert="horz" wrap="square" lIns="0" tIns="76835" rIns="0" bIns="0" rtlCol="0">
            <a:spAutoFit/>
          </a:bodyPr>
          <a:lstStyle/>
          <a:p>
            <a:pPr marL="12700">
              <a:lnSpc>
                <a:spcPct val="100000"/>
              </a:lnSpc>
              <a:spcBef>
                <a:spcPts val="605"/>
              </a:spcBef>
              <a:tabLst>
                <a:tab pos="4517390" algn="l"/>
              </a:tabLst>
            </a:pPr>
            <a:r>
              <a:rPr sz="2450" spc="-10" dirty="0">
                <a:latin typeface="Verdana"/>
                <a:cs typeface="Verdana"/>
              </a:rPr>
              <a:t>Utilizing</a:t>
            </a:r>
            <a:r>
              <a:rPr sz="2450" dirty="0">
                <a:latin typeface="Verdana"/>
                <a:cs typeface="Verdana"/>
              </a:rPr>
              <a:t>	</a:t>
            </a:r>
            <a:r>
              <a:rPr sz="2450" spc="70" dirty="0">
                <a:latin typeface="Verdana"/>
                <a:cs typeface="Verdana"/>
              </a:rPr>
              <a:t>can</a:t>
            </a:r>
            <a:r>
              <a:rPr sz="2450" spc="-210" dirty="0">
                <a:latin typeface="Verdana"/>
                <a:cs typeface="Verdana"/>
              </a:rPr>
              <a:t> </a:t>
            </a:r>
            <a:r>
              <a:rPr sz="2450" spc="45" dirty="0">
                <a:latin typeface="Verdana"/>
                <a:cs typeface="Verdana"/>
              </a:rPr>
              <a:t>help</a:t>
            </a:r>
            <a:endParaRPr sz="2450">
              <a:latin typeface="Verdana"/>
              <a:cs typeface="Verdana"/>
            </a:endParaRPr>
          </a:p>
          <a:p>
            <a:pPr marL="12700" marR="577850">
              <a:lnSpc>
                <a:spcPct val="117300"/>
              </a:lnSpc>
            </a:pPr>
            <a:r>
              <a:rPr sz="2450" spc="-10" dirty="0">
                <a:latin typeface="Verdana"/>
                <a:cs typeface="Verdana"/>
              </a:rPr>
              <a:t>forecast</a:t>
            </a:r>
            <a:r>
              <a:rPr sz="2450" spc="-185" dirty="0">
                <a:latin typeface="Verdana"/>
                <a:cs typeface="Verdana"/>
              </a:rPr>
              <a:t> </a:t>
            </a:r>
            <a:r>
              <a:rPr sz="2450" spc="55" dirty="0">
                <a:latin typeface="Verdana"/>
                <a:cs typeface="Verdana"/>
              </a:rPr>
              <a:t>crop</a:t>
            </a:r>
            <a:r>
              <a:rPr sz="2450" spc="-185" dirty="0">
                <a:latin typeface="Verdana"/>
                <a:cs typeface="Verdana"/>
              </a:rPr>
              <a:t> </a:t>
            </a:r>
            <a:r>
              <a:rPr sz="2450" spc="-20" dirty="0">
                <a:latin typeface="Verdana"/>
                <a:cs typeface="Verdana"/>
              </a:rPr>
              <a:t>yields</a:t>
            </a:r>
            <a:r>
              <a:rPr sz="2450" spc="-185" dirty="0">
                <a:latin typeface="Verdana"/>
                <a:cs typeface="Verdana"/>
              </a:rPr>
              <a:t> </a:t>
            </a:r>
            <a:r>
              <a:rPr sz="2450" spc="75" dirty="0">
                <a:latin typeface="Verdana"/>
                <a:cs typeface="Verdana"/>
              </a:rPr>
              <a:t>and</a:t>
            </a:r>
            <a:r>
              <a:rPr sz="2450" spc="-185" dirty="0">
                <a:latin typeface="Verdana"/>
                <a:cs typeface="Verdana"/>
              </a:rPr>
              <a:t> </a:t>
            </a:r>
            <a:r>
              <a:rPr sz="2450" spc="-60" dirty="0">
                <a:latin typeface="Verdana"/>
                <a:cs typeface="Verdana"/>
              </a:rPr>
              <a:t>assess</a:t>
            </a:r>
            <a:r>
              <a:rPr sz="2450" spc="-185" dirty="0">
                <a:latin typeface="Verdana"/>
                <a:cs typeface="Verdana"/>
              </a:rPr>
              <a:t> </a:t>
            </a:r>
            <a:r>
              <a:rPr sz="2450" spc="-10" dirty="0">
                <a:latin typeface="Verdana"/>
                <a:cs typeface="Verdana"/>
              </a:rPr>
              <a:t>risks </a:t>
            </a:r>
            <a:r>
              <a:rPr sz="2450" dirty="0">
                <a:latin typeface="Verdana"/>
                <a:cs typeface="Verdana"/>
              </a:rPr>
              <a:t>related</a:t>
            </a:r>
            <a:r>
              <a:rPr sz="2450" spc="-130" dirty="0">
                <a:latin typeface="Verdana"/>
                <a:cs typeface="Verdana"/>
              </a:rPr>
              <a:t> </a:t>
            </a:r>
            <a:r>
              <a:rPr sz="2450" dirty="0">
                <a:latin typeface="Verdana"/>
                <a:cs typeface="Verdana"/>
              </a:rPr>
              <a:t>to</a:t>
            </a:r>
            <a:r>
              <a:rPr sz="2450" spc="-130" dirty="0">
                <a:latin typeface="Verdana"/>
                <a:cs typeface="Verdana"/>
              </a:rPr>
              <a:t> </a:t>
            </a:r>
            <a:r>
              <a:rPr sz="2450" spc="45" dirty="0">
                <a:latin typeface="Verdana"/>
                <a:cs typeface="Verdana"/>
              </a:rPr>
              <a:t>climate</a:t>
            </a:r>
            <a:r>
              <a:rPr sz="2450" spc="-130" dirty="0">
                <a:latin typeface="Verdana"/>
                <a:cs typeface="Verdana"/>
              </a:rPr>
              <a:t> </a:t>
            </a:r>
            <a:r>
              <a:rPr sz="2450" dirty="0">
                <a:latin typeface="Verdana"/>
                <a:cs typeface="Verdana"/>
              </a:rPr>
              <a:t>conditions.</a:t>
            </a:r>
            <a:r>
              <a:rPr sz="2450" spc="-130" dirty="0">
                <a:latin typeface="Verdana"/>
                <a:cs typeface="Verdana"/>
              </a:rPr>
              <a:t> </a:t>
            </a:r>
            <a:r>
              <a:rPr sz="2450" spc="-25" dirty="0">
                <a:latin typeface="Verdana"/>
                <a:cs typeface="Verdana"/>
              </a:rPr>
              <a:t>By</a:t>
            </a:r>
            <a:endParaRPr sz="2450">
              <a:latin typeface="Verdana"/>
              <a:cs typeface="Verdana"/>
            </a:endParaRPr>
          </a:p>
          <a:p>
            <a:pPr marL="12700" marR="5080">
              <a:lnSpc>
                <a:spcPct val="117300"/>
              </a:lnSpc>
              <a:spcBef>
                <a:spcPts val="75"/>
              </a:spcBef>
            </a:pPr>
            <a:r>
              <a:rPr sz="2450" spc="50" dirty="0">
                <a:latin typeface="Verdana"/>
                <a:cs typeface="Verdana"/>
              </a:rPr>
              <a:t>anticipating</a:t>
            </a:r>
            <a:r>
              <a:rPr sz="2450" spc="-145" dirty="0">
                <a:latin typeface="Verdana"/>
                <a:cs typeface="Verdana"/>
              </a:rPr>
              <a:t> </a:t>
            </a:r>
            <a:r>
              <a:rPr sz="2450" dirty="0">
                <a:latin typeface="Verdana"/>
                <a:cs typeface="Verdana"/>
              </a:rPr>
              <a:t>these</a:t>
            </a:r>
            <a:r>
              <a:rPr sz="2450" spc="-140" dirty="0">
                <a:latin typeface="Verdana"/>
                <a:cs typeface="Verdana"/>
              </a:rPr>
              <a:t> </a:t>
            </a:r>
            <a:r>
              <a:rPr sz="2450" spc="-60" dirty="0">
                <a:latin typeface="Verdana"/>
                <a:cs typeface="Verdana"/>
              </a:rPr>
              <a:t>factors,</a:t>
            </a:r>
            <a:r>
              <a:rPr sz="2450" spc="-140" dirty="0">
                <a:latin typeface="Verdana"/>
                <a:cs typeface="Verdana"/>
              </a:rPr>
              <a:t> </a:t>
            </a:r>
            <a:r>
              <a:rPr sz="2450" spc="-10" dirty="0">
                <a:latin typeface="Verdana"/>
                <a:cs typeface="Verdana"/>
              </a:rPr>
              <a:t>farmers</a:t>
            </a:r>
            <a:r>
              <a:rPr sz="2450" spc="-145" dirty="0">
                <a:latin typeface="Verdana"/>
                <a:cs typeface="Verdana"/>
              </a:rPr>
              <a:t> </a:t>
            </a:r>
            <a:r>
              <a:rPr sz="2450" spc="45" dirty="0">
                <a:latin typeface="Verdana"/>
                <a:cs typeface="Verdana"/>
              </a:rPr>
              <a:t>can </a:t>
            </a:r>
            <a:r>
              <a:rPr sz="2450" spc="55" dirty="0">
                <a:latin typeface="Verdana"/>
                <a:cs typeface="Verdana"/>
              </a:rPr>
              <a:t>optimize</a:t>
            </a:r>
            <a:r>
              <a:rPr sz="2450" spc="-75" dirty="0">
                <a:latin typeface="Verdana"/>
                <a:cs typeface="Verdana"/>
              </a:rPr>
              <a:t> </a:t>
            </a:r>
            <a:r>
              <a:rPr sz="2450" dirty="0">
                <a:latin typeface="Verdana"/>
                <a:cs typeface="Verdana"/>
              </a:rPr>
              <a:t>their</a:t>
            </a:r>
            <a:r>
              <a:rPr sz="2450" spc="-70" dirty="0">
                <a:latin typeface="Verdana"/>
                <a:cs typeface="Verdana"/>
              </a:rPr>
              <a:t> </a:t>
            </a:r>
            <a:r>
              <a:rPr sz="2450" spc="-25" dirty="0">
                <a:latin typeface="Verdana"/>
                <a:cs typeface="Verdana"/>
              </a:rPr>
              <a:t>operations,</a:t>
            </a:r>
            <a:r>
              <a:rPr sz="2450" spc="-70" dirty="0">
                <a:latin typeface="Verdana"/>
                <a:cs typeface="Verdana"/>
              </a:rPr>
              <a:t> </a:t>
            </a:r>
            <a:r>
              <a:rPr sz="2450" dirty="0">
                <a:latin typeface="Verdana"/>
                <a:cs typeface="Verdana"/>
              </a:rPr>
              <a:t>ensuring</a:t>
            </a:r>
            <a:r>
              <a:rPr sz="2450" spc="-75" dirty="0">
                <a:latin typeface="Verdana"/>
                <a:cs typeface="Verdana"/>
              </a:rPr>
              <a:t> </a:t>
            </a:r>
            <a:r>
              <a:rPr sz="2450" spc="-50" dirty="0">
                <a:latin typeface="Verdana"/>
                <a:cs typeface="Verdana"/>
              </a:rPr>
              <a:t>a </a:t>
            </a:r>
            <a:r>
              <a:rPr sz="2450" dirty="0">
                <a:latin typeface="Verdana"/>
                <a:cs typeface="Verdana"/>
              </a:rPr>
              <a:t>stable</a:t>
            </a:r>
            <a:r>
              <a:rPr sz="2450" spc="-160" dirty="0">
                <a:latin typeface="Verdana"/>
                <a:cs typeface="Verdana"/>
              </a:rPr>
              <a:t> </a:t>
            </a:r>
            <a:r>
              <a:rPr sz="2450" spc="50" dirty="0">
                <a:latin typeface="Verdana"/>
                <a:cs typeface="Verdana"/>
              </a:rPr>
              <a:t>food</a:t>
            </a:r>
            <a:r>
              <a:rPr sz="2450" spc="-160" dirty="0">
                <a:latin typeface="Verdana"/>
                <a:cs typeface="Verdana"/>
              </a:rPr>
              <a:t> </a:t>
            </a:r>
            <a:r>
              <a:rPr sz="2450" dirty="0">
                <a:latin typeface="Verdana"/>
                <a:cs typeface="Verdana"/>
              </a:rPr>
              <a:t>supply</a:t>
            </a:r>
            <a:r>
              <a:rPr sz="2450" spc="-155" dirty="0">
                <a:latin typeface="Verdana"/>
                <a:cs typeface="Verdana"/>
              </a:rPr>
              <a:t> </a:t>
            </a:r>
            <a:r>
              <a:rPr sz="2450" spc="75" dirty="0">
                <a:latin typeface="Verdana"/>
                <a:cs typeface="Verdana"/>
              </a:rPr>
              <a:t>and</a:t>
            </a:r>
            <a:r>
              <a:rPr sz="2450" spc="-160" dirty="0">
                <a:latin typeface="Verdana"/>
                <a:cs typeface="Verdana"/>
              </a:rPr>
              <a:t> </a:t>
            </a:r>
            <a:r>
              <a:rPr sz="2450" spc="65" dirty="0">
                <a:latin typeface="Verdana"/>
                <a:cs typeface="Verdana"/>
              </a:rPr>
              <a:t>reducing</a:t>
            </a:r>
            <a:r>
              <a:rPr sz="2450" spc="-155" dirty="0">
                <a:latin typeface="Verdana"/>
                <a:cs typeface="Verdana"/>
              </a:rPr>
              <a:t> </a:t>
            </a:r>
            <a:r>
              <a:rPr sz="2450" spc="-20" dirty="0">
                <a:latin typeface="Verdana"/>
                <a:cs typeface="Verdana"/>
              </a:rPr>
              <a:t>waste.</a:t>
            </a:r>
            <a:endParaRPr sz="2450">
              <a:latin typeface="Verdana"/>
              <a:cs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875" rIns="0" bIns="0" rtlCol="0">
            <a:spAutoFit/>
          </a:bodyPr>
          <a:lstStyle/>
          <a:p>
            <a:pPr marL="12065">
              <a:lnSpc>
                <a:spcPct val="100000"/>
              </a:lnSpc>
              <a:spcBef>
                <a:spcPts val="125"/>
              </a:spcBef>
            </a:pPr>
            <a:r>
              <a:rPr sz="3450" spc="105" dirty="0"/>
              <a:t>Data-</a:t>
            </a:r>
            <a:r>
              <a:rPr sz="3450" dirty="0"/>
              <a:t>Driven</a:t>
            </a:r>
            <a:r>
              <a:rPr sz="3450" spc="125" dirty="0"/>
              <a:t> </a:t>
            </a:r>
            <a:r>
              <a:rPr sz="3450" dirty="0"/>
              <a:t>Policy</a:t>
            </a:r>
            <a:r>
              <a:rPr sz="3450" spc="15" dirty="0"/>
              <a:t> </a:t>
            </a:r>
            <a:r>
              <a:rPr sz="3450" spc="40" dirty="0"/>
              <a:t>Making</a:t>
            </a:r>
            <a:endParaRPr sz="3450"/>
          </a:p>
        </p:txBody>
      </p:sp>
      <p:pic>
        <p:nvPicPr>
          <p:cNvPr id="4" name="object 4"/>
          <p:cNvPicPr/>
          <p:nvPr/>
        </p:nvPicPr>
        <p:blipFill>
          <a:blip r:embed="rId2" cstate="print"/>
          <a:stretch>
            <a:fillRect/>
          </a:stretch>
        </p:blipFill>
        <p:spPr>
          <a:xfrm>
            <a:off x="14609571" y="3215995"/>
            <a:ext cx="1793367" cy="247789"/>
          </a:xfrm>
          <a:prstGeom prst="rect">
            <a:avLst/>
          </a:prstGeom>
        </p:spPr>
      </p:pic>
      <p:sp>
        <p:nvSpPr>
          <p:cNvPr id="5" name="object 5"/>
          <p:cNvSpPr txBox="1"/>
          <p:nvPr/>
        </p:nvSpPr>
        <p:spPr>
          <a:xfrm>
            <a:off x="11062195" y="3135224"/>
            <a:ext cx="5335270" cy="3069590"/>
          </a:xfrm>
          <a:prstGeom prst="rect">
            <a:avLst/>
          </a:prstGeom>
        </p:spPr>
        <p:txBody>
          <a:bodyPr vert="horz" wrap="square" lIns="0" tIns="8255" rIns="0" bIns="0" rtlCol="0">
            <a:spAutoFit/>
          </a:bodyPr>
          <a:lstStyle/>
          <a:p>
            <a:pPr marL="12700" marR="5080">
              <a:lnSpc>
                <a:spcPct val="102000"/>
              </a:lnSpc>
              <a:spcBef>
                <a:spcPts val="65"/>
              </a:spcBef>
            </a:pPr>
            <a:r>
              <a:rPr sz="2450" dirty="0">
                <a:solidFill>
                  <a:srgbClr val="FFFFFF"/>
                </a:solidFill>
                <a:latin typeface="Verdana"/>
                <a:cs typeface="Verdana"/>
              </a:rPr>
              <a:t>Governments</a:t>
            </a:r>
            <a:r>
              <a:rPr sz="2450" spc="-70" dirty="0">
                <a:solidFill>
                  <a:srgbClr val="FFFFFF"/>
                </a:solidFill>
                <a:latin typeface="Verdana"/>
                <a:cs typeface="Verdana"/>
              </a:rPr>
              <a:t> </a:t>
            </a:r>
            <a:r>
              <a:rPr sz="2450" spc="70" dirty="0">
                <a:solidFill>
                  <a:srgbClr val="FFFFFF"/>
                </a:solidFill>
                <a:latin typeface="Verdana"/>
                <a:cs typeface="Verdana"/>
              </a:rPr>
              <a:t>can</a:t>
            </a:r>
            <a:r>
              <a:rPr sz="2450" spc="-70" dirty="0">
                <a:solidFill>
                  <a:srgbClr val="FFFFFF"/>
                </a:solidFill>
                <a:latin typeface="Verdana"/>
                <a:cs typeface="Verdana"/>
              </a:rPr>
              <a:t> </a:t>
            </a:r>
            <a:r>
              <a:rPr sz="2450" spc="-25" dirty="0">
                <a:solidFill>
                  <a:srgbClr val="FFFFFF"/>
                </a:solidFill>
                <a:latin typeface="Verdana"/>
                <a:cs typeface="Verdana"/>
              </a:rPr>
              <a:t>use</a:t>
            </a:r>
            <a:r>
              <a:rPr sz="2450" spc="610" dirty="0">
                <a:solidFill>
                  <a:srgbClr val="FFFFFF"/>
                </a:solidFill>
                <a:latin typeface="Verdana"/>
                <a:cs typeface="Verdana"/>
              </a:rPr>
              <a:t> </a:t>
            </a:r>
            <a:r>
              <a:rPr sz="2450" dirty="0">
                <a:solidFill>
                  <a:srgbClr val="FFFFFF"/>
                </a:solidFill>
                <a:latin typeface="Verdana"/>
                <a:cs typeface="Verdana"/>
              </a:rPr>
              <a:t>approaches</a:t>
            </a:r>
            <a:r>
              <a:rPr sz="2450" spc="-60" dirty="0">
                <a:solidFill>
                  <a:srgbClr val="FFFFFF"/>
                </a:solidFill>
                <a:latin typeface="Verdana"/>
                <a:cs typeface="Verdana"/>
              </a:rPr>
              <a:t> </a:t>
            </a:r>
            <a:r>
              <a:rPr sz="2450" dirty="0">
                <a:solidFill>
                  <a:srgbClr val="FFFFFF"/>
                </a:solidFill>
                <a:latin typeface="Verdana"/>
                <a:cs typeface="Verdana"/>
              </a:rPr>
              <a:t>to</a:t>
            </a:r>
            <a:r>
              <a:rPr sz="2450" spc="-55" dirty="0">
                <a:solidFill>
                  <a:srgbClr val="FFFFFF"/>
                </a:solidFill>
                <a:latin typeface="Verdana"/>
                <a:cs typeface="Verdana"/>
              </a:rPr>
              <a:t> </a:t>
            </a:r>
            <a:r>
              <a:rPr sz="2450" dirty="0">
                <a:solidFill>
                  <a:srgbClr val="FFFFFF"/>
                </a:solidFill>
                <a:latin typeface="Verdana"/>
                <a:cs typeface="Verdana"/>
              </a:rPr>
              <a:t>create</a:t>
            </a:r>
            <a:r>
              <a:rPr sz="2450" spc="-60" dirty="0">
                <a:solidFill>
                  <a:srgbClr val="FFFFFF"/>
                </a:solidFill>
                <a:latin typeface="Verdana"/>
                <a:cs typeface="Verdana"/>
              </a:rPr>
              <a:t> </a:t>
            </a:r>
            <a:r>
              <a:rPr sz="2450" dirty="0">
                <a:solidFill>
                  <a:srgbClr val="FFFFFF"/>
                </a:solidFill>
                <a:latin typeface="Verdana"/>
                <a:cs typeface="Verdana"/>
              </a:rPr>
              <a:t>policies</a:t>
            </a:r>
            <a:r>
              <a:rPr sz="2450" spc="-55" dirty="0">
                <a:solidFill>
                  <a:srgbClr val="FFFFFF"/>
                </a:solidFill>
                <a:latin typeface="Verdana"/>
                <a:cs typeface="Verdana"/>
              </a:rPr>
              <a:t> </a:t>
            </a:r>
            <a:r>
              <a:rPr sz="2450" spc="-20" dirty="0">
                <a:solidFill>
                  <a:srgbClr val="FFFFFF"/>
                </a:solidFill>
                <a:latin typeface="Verdana"/>
                <a:cs typeface="Verdana"/>
              </a:rPr>
              <a:t>that effectively</a:t>
            </a:r>
            <a:r>
              <a:rPr sz="2450" spc="-155" dirty="0">
                <a:solidFill>
                  <a:srgbClr val="FFFFFF"/>
                </a:solidFill>
                <a:latin typeface="Verdana"/>
                <a:cs typeface="Verdana"/>
              </a:rPr>
              <a:t> </a:t>
            </a:r>
            <a:r>
              <a:rPr sz="2450" dirty="0">
                <a:solidFill>
                  <a:srgbClr val="FFFFFF"/>
                </a:solidFill>
                <a:latin typeface="Verdana"/>
                <a:cs typeface="Verdana"/>
              </a:rPr>
              <a:t>address</a:t>
            </a:r>
            <a:r>
              <a:rPr sz="2450" spc="-150" dirty="0">
                <a:solidFill>
                  <a:srgbClr val="FFFFFF"/>
                </a:solidFill>
                <a:latin typeface="Verdana"/>
                <a:cs typeface="Verdana"/>
              </a:rPr>
              <a:t> </a:t>
            </a:r>
            <a:r>
              <a:rPr sz="2450" dirty="0">
                <a:solidFill>
                  <a:srgbClr val="FFFFFF"/>
                </a:solidFill>
                <a:latin typeface="Verdana"/>
                <a:cs typeface="Verdana"/>
              </a:rPr>
              <a:t>hunger.</a:t>
            </a:r>
            <a:r>
              <a:rPr sz="2450" spc="-150" dirty="0">
                <a:solidFill>
                  <a:srgbClr val="FFFFFF"/>
                </a:solidFill>
                <a:latin typeface="Verdana"/>
                <a:cs typeface="Verdana"/>
              </a:rPr>
              <a:t> </a:t>
            </a:r>
            <a:r>
              <a:rPr sz="2450" spc="-25" dirty="0">
                <a:solidFill>
                  <a:srgbClr val="FFFFFF"/>
                </a:solidFill>
                <a:latin typeface="Verdana"/>
                <a:cs typeface="Verdana"/>
              </a:rPr>
              <a:t>By </a:t>
            </a:r>
            <a:r>
              <a:rPr sz="2450" dirty="0">
                <a:solidFill>
                  <a:srgbClr val="FFFFFF"/>
                </a:solidFill>
                <a:latin typeface="Verdana"/>
                <a:cs typeface="Verdana"/>
              </a:rPr>
              <a:t>analyzing</a:t>
            </a:r>
            <a:r>
              <a:rPr sz="2450" spc="-120" dirty="0">
                <a:solidFill>
                  <a:srgbClr val="FFFFFF"/>
                </a:solidFill>
                <a:latin typeface="Verdana"/>
                <a:cs typeface="Verdana"/>
              </a:rPr>
              <a:t> </a:t>
            </a:r>
            <a:r>
              <a:rPr sz="2450" spc="-10" dirty="0">
                <a:solidFill>
                  <a:srgbClr val="FFFFFF"/>
                </a:solidFill>
                <a:latin typeface="Verdana"/>
                <a:cs typeface="Verdana"/>
              </a:rPr>
              <a:t>socio-</a:t>
            </a:r>
            <a:r>
              <a:rPr sz="2450" spc="80" dirty="0">
                <a:solidFill>
                  <a:srgbClr val="FFFFFF"/>
                </a:solidFill>
                <a:latin typeface="Verdana"/>
                <a:cs typeface="Verdana"/>
              </a:rPr>
              <a:t>economic</a:t>
            </a:r>
            <a:r>
              <a:rPr sz="2450" spc="-120" dirty="0">
                <a:solidFill>
                  <a:srgbClr val="FFFFFF"/>
                </a:solidFill>
                <a:latin typeface="Verdana"/>
                <a:cs typeface="Verdana"/>
              </a:rPr>
              <a:t> </a:t>
            </a:r>
            <a:r>
              <a:rPr sz="2450" spc="-10" dirty="0">
                <a:solidFill>
                  <a:srgbClr val="FFFFFF"/>
                </a:solidFill>
                <a:latin typeface="Verdana"/>
                <a:cs typeface="Verdana"/>
              </a:rPr>
              <a:t>data, </a:t>
            </a:r>
            <a:r>
              <a:rPr sz="2450" dirty="0">
                <a:solidFill>
                  <a:srgbClr val="FFFFFF"/>
                </a:solidFill>
                <a:latin typeface="Verdana"/>
                <a:cs typeface="Verdana"/>
              </a:rPr>
              <a:t>policymakers</a:t>
            </a:r>
            <a:r>
              <a:rPr sz="2450" spc="-95" dirty="0">
                <a:solidFill>
                  <a:srgbClr val="FFFFFF"/>
                </a:solidFill>
                <a:latin typeface="Verdana"/>
                <a:cs typeface="Verdana"/>
              </a:rPr>
              <a:t> </a:t>
            </a:r>
            <a:r>
              <a:rPr sz="2450" spc="70" dirty="0">
                <a:solidFill>
                  <a:srgbClr val="FFFFFF"/>
                </a:solidFill>
                <a:latin typeface="Verdana"/>
                <a:cs typeface="Verdana"/>
              </a:rPr>
              <a:t>can</a:t>
            </a:r>
            <a:r>
              <a:rPr sz="2450" spc="-95" dirty="0">
                <a:solidFill>
                  <a:srgbClr val="FFFFFF"/>
                </a:solidFill>
                <a:latin typeface="Verdana"/>
                <a:cs typeface="Verdana"/>
              </a:rPr>
              <a:t> </a:t>
            </a:r>
            <a:r>
              <a:rPr sz="2450" spc="-10" dirty="0">
                <a:solidFill>
                  <a:srgbClr val="FFFFFF"/>
                </a:solidFill>
                <a:latin typeface="Verdana"/>
                <a:cs typeface="Verdana"/>
              </a:rPr>
              <a:t>identify </a:t>
            </a:r>
            <a:r>
              <a:rPr sz="2450" dirty="0">
                <a:solidFill>
                  <a:srgbClr val="FFFFFF"/>
                </a:solidFill>
                <a:latin typeface="Verdana"/>
                <a:cs typeface="Verdana"/>
              </a:rPr>
              <a:t>vulnerable</a:t>
            </a:r>
            <a:r>
              <a:rPr sz="2450" spc="-175" dirty="0">
                <a:solidFill>
                  <a:srgbClr val="FFFFFF"/>
                </a:solidFill>
                <a:latin typeface="Verdana"/>
                <a:cs typeface="Verdana"/>
              </a:rPr>
              <a:t> </a:t>
            </a:r>
            <a:r>
              <a:rPr sz="2450" spc="50" dirty="0">
                <a:solidFill>
                  <a:srgbClr val="FFFFFF"/>
                </a:solidFill>
                <a:latin typeface="Verdana"/>
                <a:cs typeface="Verdana"/>
              </a:rPr>
              <a:t>populations</a:t>
            </a:r>
            <a:r>
              <a:rPr sz="2450" spc="-175" dirty="0">
                <a:solidFill>
                  <a:srgbClr val="FFFFFF"/>
                </a:solidFill>
                <a:latin typeface="Verdana"/>
                <a:cs typeface="Verdana"/>
              </a:rPr>
              <a:t> </a:t>
            </a:r>
            <a:r>
              <a:rPr sz="2450" spc="75" dirty="0">
                <a:solidFill>
                  <a:srgbClr val="FFFFFF"/>
                </a:solidFill>
                <a:latin typeface="Verdana"/>
                <a:cs typeface="Verdana"/>
              </a:rPr>
              <a:t>and</a:t>
            </a:r>
            <a:r>
              <a:rPr sz="2450" spc="-175" dirty="0">
                <a:solidFill>
                  <a:srgbClr val="FFFFFF"/>
                </a:solidFill>
                <a:latin typeface="Verdana"/>
                <a:cs typeface="Verdana"/>
              </a:rPr>
              <a:t> </a:t>
            </a:r>
            <a:r>
              <a:rPr sz="2450" spc="-10" dirty="0">
                <a:solidFill>
                  <a:srgbClr val="FFFFFF"/>
                </a:solidFill>
                <a:latin typeface="Verdana"/>
                <a:cs typeface="Verdana"/>
              </a:rPr>
              <a:t>tailor </a:t>
            </a:r>
            <a:r>
              <a:rPr sz="2450" dirty="0">
                <a:solidFill>
                  <a:srgbClr val="FFFFFF"/>
                </a:solidFill>
                <a:latin typeface="Verdana"/>
                <a:cs typeface="Verdana"/>
              </a:rPr>
              <a:t>interventions</a:t>
            </a:r>
            <a:r>
              <a:rPr sz="2450" spc="-95" dirty="0">
                <a:solidFill>
                  <a:srgbClr val="FFFFFF"/>
                </a:solidFill>
                <a:latin typeface="Verdana"/>
                <a:cs typeface="Verdana"/>
              </a:rPr>
              <a:t> </a:t>
            </a:r>
            <a:r>
              <a:rPr sz="2450" dirty="0">
                <a:solidFill>
                  <a:srgbClr val="FFFFFF"/>
                </a:solidFill>
                <a:latin typeface="Verdana"/>
                <a:cs typeface="Verdana"/>
              </a:rPr>
              <a:t>to</a:t>
            </a:r>
            <a:r>
              <a:rPr sz="2450" spc="-95" dirty="0">
                <a:solidFill>
                  <a:srgbClr val="FFFFFF"/>
                </a:solidFill>
                <a:latin typeface="Verdana"/>
                <a:cs typeface="Verdana"/>
              </a:rPr>
              <a:t> </a:t>
            </a:r>
            <a:r>
              <a:rPr sz="2450" dirty="0">
                <a:solidFill>
                  <a:srgbClr val="FFFFFF"/>
                </a:solidFill>
                <a:latin typeface="Verdana"/>
                <a:cs typeface="Verdana"/>
              </a:rPr>
              <a:t>their</a:t>
            </a:r>
            <a:r>
              <a:rPr sz="2450" spc="-95" dirty="0">
                <a:solidFill>
                  <a:srgbClr val="FFFFFF"/>
                </a:solidFill>
                <a:latin typeface="Verdana"/>
                <a:cs typeface="Verdana"/>
              </a:rPr>
              <a:t> </a:t>
            </a:r>
            <a:r>
              <a:rPr sz="2450" spc="-10" dirty="0">
                <a:solidFill>
                  <a:srgbClr val="FFFFFF"/>
                </a:solidFill>
                <a:latin typeface="Verdana"/>
                <a:cs typeface="Verdana"/>
              </a:rPr>
              <a:t>speciﬁc needs.</a:t>
            </a:r>
            <a:endParaRPr sz="2450">
              <a:latin typeface="Verdana"/>
              <a:cs typeface="Verdana"/>
            </a:endParaRPr>
          </a:p>
        </p:txBody>
      </p:sp>
      <p:pic>
        <p:nvPicPr>
          <p:cNvPr id="6" name="object 6"/>
          <p:cNvPicPr/>
          <p:nvPr/>
        </p:nvPicPr>
        <p:blipFill>
          <a:blip r:embed="rId3" cstate="print"/>
          <a:stretch>
            <a:fillRect/>
          </a:stretch>
        </p:blipFill>
        <p:spPr>
          <a:xfrm>
            <a:off x="0" y="0"/>
            <a:ext cx="9143999" cy="1028699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TotalTime>
  <Words>495</Words>
  <Application>Microsoft Office PowerPoint</Application>
  <PresentationFormat>Custom</PresentationFormat>
  <Paragraphs>56</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 Black</vt:lpstr>
      <vt:lpstr>Bodoni MT</vt:lpstr>
      <vt:lpstr>Calibri</vt:lpstr>
      <vt:lpstr>Cambria</vt:lpstr>
      <vt:lpstr>Cascadia Code ExtraLight</vt:lpstr>
      <vt:lpstr>Verdana</vt:lpstr>
      <vt:lpstr>Office Theme</vt:lpstr>
      <vt:lpstr>PowerPoint Presentation</vt:lpstr>
      <vt:lpstr>PowerPoint Presentation</vt:lpstr>
      <vt:lpstr>  TEAM MEMBERS</vt:lpstr>
      <vt:lpstr>Introduction to Zero Hunger</vt:lpstr>
      <vt:lpstr>Understanding Data Analytics involves examining datasets to draw conclusions and make predictions. In the context of hunger, it can help identify patterns, trends, and areas of need, allowing organizations to allocate resources efﬁciently and effectively.</vt:lpstr>
      <vt:lpstr>Key Challenges in Hunger</vt:lpstr>
      <vt:lpstr>Role of Big Data</vt:lpstr>
      <vt:lpstr>Predictive Analytics in Agriculture</vt:lpstr>
      <vt:lpstr>Data-Driven Policy Making</vt:lpstr>
      <vt:lpstr>Supply Chain Optimization</vt:lpstr>
      <vt:lpstr>Community Engagement through Data</vt:lpstr>
      <vt:lpstr>Technology and Mobile Solutions</vt:lpstr>
      <vt:lpstr>Monitoring and Evaluation</vt:lpstr>
      <vt:lpstr>Gollakorativє Efforts</vt:lpstr>
      <vt:lpstr>Conclusion and Gall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Tarun Agarwal</dc:creator>
  <cp:lastModifiedBy>prabhakar bhatt</cp:lastModifiedBy>
  <cp:revision>2</cp:revision>
  <dcterms:created xsi:type="dcterms:W3CDTF">2024-08-02T08:43:27Z</dcterms:created>
  <dcterms:modified xsi:type="dcterms:W3CDTF">2024-08-03T06:27:33Z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2024-08-02T00:00:00Z</vt:filetime>
  </property>
  <property fmtid="{D5CDD505-2E9C-101B-9397-08002B2CF9AE}" pid="3" name="Creator">
    <vt:lpwstr>Chromium</vt:lpwstr>
  </property>
  <property fmtid="{D5CDD505-2E9C-101B-9397-08002B2CF9AE}" pid="4" name="LastSaved">
    <vt:filetime>2024-08-02T00:00:00Z</vt:filetime>
  </property>
  <property fmtid="{D5CDD505-2E9C-101B-9397-08002B2CF9AE}" pid="5" name="Producer">
    <vt:lpwstr>GPL Ghostscript 10.02.0</vt:lpwstr>
  </property>
</Properties>
</file>